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74"/>
  </p:notesMasterIdLst>
  <p:handoutMasterIdLst>
    <p:handoutMasterId r:id="rId75"/>
  </p:handoutMasterIdLst>
  <p:sldIdLst>
    <p:sldId id="256" r:id="rId2"/>
    <p:sldId id="294" r:id="rId3"/>
    <p:sldId id="295" r:id="rId4"/>
    <p:sldId id="296" r:id="rId5"/>
    <p:sldId id="257" r:id="rId6"/>
    <p:sldId id="258" r:id="rId7"/>
    <p:sldId id="259" r:id="rId8"/>
    <p:sldId id="260" r:id="rId9"/>
    <p:sldId id="261" r:id="rId10"/>
    <p:sldId id="297" r:id="rId11"/>
    <p:sldId id="263" r:id="rId12"/>
    <p:sldId id="264" r:id="rId13"/>
    <p:sldId id="265" r:id="rId14"/>
    <p:sldId id="267" r:id="rId15"/>
    <p:sldId id="269" r:id="rId16"/>
    <p:sldId id="271" r:id="rId17"/>
    <p:sldId id="272" r:id="rId18"/>
    <p:sldId id="273" r:id="rId19"/>
    <p:sldId id="274" r:id="rId20"/>
    <p:sldId id="275" r:id="rId21"/>
    <p:sldId id="298" r:id="rId22"/>
    <p:sldId id="299" r:id="rId23"/>
    <p:sldId id="300" r:id="rId24"/>
    <p:sldId id="301" r:id="rId25"/>
    <p:sldId id="302" r:id="rId26"/>
    <p:sldId id="303" r:id="rId27"/>
    <p:sldId id="304" r:id="rId28"/>
    <p:sldId id="305" r:id="rId29"/>
    <p:sldId id="306" r:id="rId30"/>
    <p:sldId id="279" r:id="rId31"/>
    <p:sldId id="281" r:id="rId32"/>
    <p:sldId id="282" r:id="rId33"/>
    <p:sldId id="283" r:id="rId34"/>
    <p:sldId id="287" r:id="rId35"/>
    <p:sldId id="288" r:id="rId36"/>
    <p:sldId id="289" r:id="rId37"/>
    <p:sldId id="290" r:id="rId38"/>
    <p:sldId id="291" r:id="rId39"/>
    <p:sldId id="292" r:id="rId40"/>
    <p:sldId id="293"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 id="324" r:id="rId59"/>
    <p:sldId id="337" r:id="rId60"/>
    <p:sldId id="325" r:id="rId61"/>
    <p:sldId id="326" r:id="rId62"/>
    <p:sldId id="338" r:id="rId63"/>
    <p:sldId id="327" r:id="rId64"/>
    <p:sldId id="328" r:id="rId65"/>
    <p:sldId id="329" r:id="rId66"/>
    <p:sldId id="330" r:id="rId67"/>
    <p:sldId id="331" r:id="rId68"/>
    <p:sldId id="332" r:id="rId69"/>
    <p:sldId id="333" r:id="rId70"/>
    <p:sldId id="334" r:id="rId71"/>
    <p:sldId id="335" r:id="rId72"/>
    <p:sldId id="336" r:id="rId73"/>
  </p:sldIdLst>
  <p:sldSz cx="9144000" cy="6858000" type="screen4x3"/>
  <p:notesSz cx="6858000" cy="9144000"/>
  <p:defaultTextStyle>
    <a:defPPr>
      <a:defRPr lang="en-US"/>
    </a:defPPr>
    <a:lvl1pPr algn="l" rtl="0" eaLnBrk="0" fontAlgn="base" hangingPunct="0">
      <a:spcBef>
        <a:spcPct val="0"/>
      </a:spcBef>
      <a:spcAft>
        <a:spcPct val="0"/>
      </a:spcAft>
      <a:defRPr sz="2000" b="1" kern="1200">
        <a:solidFill>
          <a:schemeClr val="tx1"/>
        </a:solidFill>
        <a:latin typeface="Arial" charset="0"/>
        <a:ea typeface="+mn-ea"/>
        <a:cs typeface="+mn-cs"/>
      </a:defRPr>
    </a:lvl1pPr>
    <a:lvl2pPr marL="457200" algn="l" rtl="0" eaLnBrk="0" fontAlgn="base" hangingPunct="0">
      <a:spcBef>
        <a:spcPct val="0"/>
      </a:spcBef>
      <a:spcAft>
        <a:spcPct val="0"/>
      </a:spcAft>
      <a:defRPr sz="2000" b="1" kern="1200">
        <a:solidFill>
          <a:schemeClr val="tx1"/>
        </a:solidFill>
        <a:latin typeface="Arial" charset="0"/>
        <a:ea typeface="+mn-ea"/>
        <a:cs typeface="+mn-cs"/>
      </a:defRPr>
    </a:lvl2pPr>
    <a:lvl3pPr marL="914400" algn="l" rtl="0" eaLnBrk="0" fontAlgn="base" hangingPunct="0">
      <a:spcBef>
        <a:spcPct val="0"/>
      </a:spcBef>
      <a:spcAft>
        <a:spcPct val="0"/>
      </a:spcAft>
      <a:defRPr sz="2000" b="1" kern="1200">
        <a:solidFill>
          <a:schemeClr val="tx1"/>
        </a:solidFill>
        <a:latin typeface="Arial" charset="0"/>
        <a:ea typeface="+mn-ea"/>
        <a:cs typeface="+mn-cs"/>
      </a:defRPr>
    </a:lvl3pPr>
    <a:lvl4pPr marL="1371600" algn="l" rtl="0" eaLnBrk="0" fontAlgn="base" hangingPunct="0">
      <a:spcBef>
        <a:spcPct val="0"/>
      </a:spcBef>
      <a:spcAft>
        <a:spcPct val="0"/>
      </a:spcAft>
      <a:defRPr sz="2000" b="1" kern="1200">
        <a:solidFill>
          <a:schemeClr val="tx1"/>
        </a:solidFill>
        <a:latin typeface="Arial" charset="0"/>
        <a:ea typeface="+mn-ea"/>
        <a:cs typeface="+mn-cs"/>
      </a:defRPr>
    </a:lvl4pPr>
    <a:lvl5pPr marL="1828800" algn="l" rtl="0" eaLnBrk="0" fontAlgn="base" hangingPunct="0">
      <a:spcBef>
        <a:spcPct val="0"/>
      </a:spcBef>
      <a:spcAft>
        <a:spcPct val="0"/>
      </a:spcAft>
      <a:defRPr sz="2000" b="1" kern="1200">
        <a:solidFill>
          <a:schemeClr val="tx1"/>
        </a:solidFill>
        <a:latin typeface="Arial" charset="0"/>
        <a:ea typeface="+mn-ea"/>
        <a:cs typeface="+mn-cs"/>
      </a:defRPr>
    </a:lvl5pPr>
    <a:lvl6pPr marL="2286000" algn="l" defTabSz="914400" rtl="0" eaLnBrk="1" latinLnBrk="0" hangingPunct="1">
      <a:defRPr sz="2000" b="1" kern="1200">
        <a:solidFill>
          <a:schemeClr val="tx1"/>
        </a:solidFill>
        <a:latin typeface="Arial" charset="0"/>
        <a:ea typeface="+mn-ea"/>
        <a:cs typeface="+mn-cs"/>
      </a:defRPr>
    </a:lvl6pPr>
    <a:lvl7pPr marL="2743200" algn="l" defTabSz="914400" rtl="0" eaLnBrk="1" latinLnBrk="0" hangingPunct="1">
      <a:defRPr sz="2000" b="1" kern="1200">
        <a:solidFill>
          <a:schemeClr val="tx1"/>
        </a:solidFill>
        <a:latin typeface="Arial" charset="0"/>
        <a:ea typeface="+mn-ea"/>
        <a:cs typeface="+mn-cs"/>
      </a:defRPr>
    </a:lvl7pPr>
    <a:lvl8pPr marL="3200400" algn="l" defTabSz="914400" rtl="0" eaLnBrk="1" latinLnBrk="0" hangingPunct="1">
      <a:defRPr sz="2000" b="1" kern="1200">
        <a:solidFill>
          <a:schemeClr val="tx1"/>
        </a:solidFill>
        <a:latin typeface="Arial" charset="0"/>
        <a:ea typeface="+mn-ea"/>
        <a:cs typeface="+mn-cs"/>
      </a:defRPr>
    </a:lvl8pPr>
    <a:lvl9pPr marL="3657600" algn="l" defTabSz="914400" rtl="0" eaLnBrk="1" latinLnBrk="0" hangingPunct="1">
      <a:defRPr sz="20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3" d="100"/>
          <a:sy n="63" d="100"/>
        </p:scale>
        <p:origin x="-72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2ED52A-62D4-440A-8E43-F42FC40B02A6}" type="datetimeFigureOut">
              <a:rPr lang="en-US" smtClean="0"/>
              <a:t>3/8/2011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7996FF-1EE9-49A7-B1DA-A4ED86402FD5}"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vl1pPr>
          </a:lstStyle>
          <a:p>
            <a:pPr>
              <a:defRPr/>
            </a:pPr>
            <a:endParaRPr lang="en-US"/>
          </a:p>
        </p:txBody>
      </p:sp>
      <p:sp>
        <p:nvSpPr>
          <p:cNvPr id="686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vl1pPr>
          </a:lstStyle>
          <a:p>
            <a:pPr>
              <a:defRPr/>
            </a:pPr>
            <a:endParaRPr lang="en-US"/>
          </a:p>
        </p:txBody>
      </p:sp>
      <p:sp>
        <p:nvSpPr>
          <p:cNvPr id="7680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86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86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vl1pPr>
          </a:lstStyle>
          <a:p>
            <a:pPr>
              <a:defRPr/>
            </a:pPr>
            <a:endParaRPr lang="en-US"/>
          </a:p>
        </p:txBody>
      </p:sp>
      <p:sp>
        <p:nvSpPr>
          <p:cNvPr id="686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FD8CE0FA-607A-4C60-AE74-BECAF5E6EC5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27690"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27691"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44" name="Rectangle 44"/>
          <p:cNvSpPr>
            <a:spLocks noGrp="1" noChangeArrowheads="1"/>
          </p:cNvSpPr>
          <p:nvPr>
            <p:ph type="dt" sz="quarter" idx="10"/>
          </p:nvPr>
        </p:nvSpPr>
        <p:spPr/>
        <p:txBody>
          <a:bodyPr/>
          <a:lstStyle>
            <a:lvl1pPr>
              <a:defRPr/>
            </a:lvl1pPr>
          </a:lstStyle>
          <a:p>
            <a:pPr>
              <a:defRPr/>
            </a:pPr>
            <a:endParaRPr lang="en-US"/>
          </a:p>
        </p:txBody>
      </p:sp>
      <p:sp>
        <p:nvSpPr>
          <p:cNvPr id="45" name="Rectangle 45"/>
          <p:cNvSpPr>
            <a:spLocks noGrp="1" noChangeArrowheads="1"/>
          </p:cNvSpPr>
          <p:nvPr>
            <p:ph type="ftr" sz="quarter" idx="11"/>
          </p:nvPr>
        </p:nvSpPr>
        <p:spPr/>
        <p:txBody>
          <a:bodyPr/>
          <a:lstStyle>
            <a:lvl1pPr>
              <a:defRPr/>
            </a:lvl1pPr>
          </a:lstStyle>
          <a:p>
            <a:pPr>
              <a:defRPr/>
            </a:pPr>
            <a:endParaRPr lang="en-US"/>
          </a:p>
        </p:txBody>
      </p:sp>
      <p:sp>
        <p:nvSpPr>
          <p:cNvPr id="46" name="Rectangle 46"/>
          <p:cNvSpPr>
            <a:spLocks noGrp="1" noChangeArrowheads="1"/>
          </p:cNvSpPr>
          <p:nvPr>
            <p:ph type="sldNum" sz="quarter" idx="12"/>
          </p:nvPr>
        </p:nvSpPr>
        <p:spPr/>
        <p:txBody>
          <a:bodyPr/>
          <a:lstStyle>
            <a:lvl1pPr>
              <a:defRPr/>
            </a:lvl1pPr>
          </a:lstStyle>
          <a:p>
            <a:pPr>
              <a:defRPr/>
            </a:pPr>
            <a:fld id="{D6793FA1-3A7B-442F-B9FB-5025D9851D9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8575D24D-D737-4002-BF9B-6F28C969963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3D8EF2E7-A6E8-4649-A297-0BE5A8FFA88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4"/>
          <p:cNvSpPr>
            <a:spLocks noGrp="1" noChangeArrowheads="1"/>
          </p:cNvSpPr>
          <p:nvPr>
            <p:ph type="dt" sz="half" idx="10"/>
          </p:nvPr>
        </p:nvSpPr>
        <p:spPr>
          <a:ln/>
        </p:spPr>
        <p:txBody>
          <a:bodyPr/>
          <a:lstStyle>
            <a:lvl1pPr>
              <a:defRPr/>
            </a:lvl1pPr>
          </a:lstStyle>
          <a:p>
            <a:pPr>
              <a:defRPr/>
            </a:pPr>
            <a:endParaRPr lang="en-US"/>
          </a:p>
        </p:txBody>
      </p:sp>
      <p:sp>
        <p:nvSpPr>
          <p:cNvPr id="7" name="Rectangle 45"/>
          <p:cNvSpPr>
            <a:spLocks noGrp="1" noChangeArrowheads="1"/>
          </p:cNvSpPr>
          <p:nvPr>
            <p:ph type="ftr" sz="quarter" idx="11"/>
          </p:nvPr>
        </p:nvSpPr>
        <p:spPr>
          <a:ln/>
        </p:spPr>
        <p:txBody>
          <a:bodyPr/>
          <a:lstStyle>
            <a:lvl1pPr>
              <a:defRPr/>
            </a:lvl1pPr>
          </a:lstStyle>
          <a:p>
            <a:pPr>
              <a:defRPr/>
            </a:pPr>
            <a:endParaRPr lang="en-US"/>
          </a:p>
        </p:txBody>
      </p:sp>
      <p:sp>
        <p:nvSpPr>
          <p:cNvPr id="8" name="Rectangle 46"/>
          <p:cNvSpPr>
            <a:spLocks noGrp="1" noChangeArrowheads="1"/>
          </p:cNvSpPr>
          <p:nvPr>
            <p:ph type="sldNum" sz="quarter" idx="12"/>
          </p:nvPr>
        </p:nvSpPr>
        <p:spPr>
          <a:ln/>
        </p:spPr>
        <p:txBody>
          <a:bodyPr/>
          <a:lstStyle>
            <a:lvl1pPr>
              <a:defRPr/>
            </a:lvl1pPr>
          </a:lstStyle>
          <a:p>
            <a:pPr>
              <a:defRPr/>
            </a:pPr>
            <a:fld id="{63582C92-D5E0-4D52-BAA3-BF3739AB99B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A3049337-C2C4-4CD0-9106-CA3C33377B0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8030E07C-99B7-4331-8E83-43D08A6DE15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AE5DDCE0-3D47-4E43-B263-FE1800FF7B1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D91E8655-3144-4357-9EB5-6D964947C30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F379FDFB-5552-4897-9DC7-C2E2E3DF161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FA188AB5-6C87-40BA-84FB-31FC9B416B2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en-US"/>
          </a:p>
        </p:txBody>
      </p:sp>
      <p:sp>
        <p:nvSpPr>
          <p:cNvPr id="4" name="Rectangle 46"/>
          <p:cNvSpPr>
            <a:spLocks noGrp="1" noChangeArrowheads="1"/>
          </p:cNvSpPr>
          <p:nvPr>
            <p:ph type="sldNum" sz="quarter" idx="12"/>
          </p:nvPr>
        </p:nvSpPr>
        <p:spPr>
          <a:ln/>
        </p:spPr>
        <p:txBody>
          <a:bodyPr/>
          <a:lstStyle>
            <a:lvl1pPr>
              <a:defRPr/>
            </a:lvl1pPr>
          </a:lstStyle>
          <a:p>
            <a:pPr>
              <a:defRPr/>
            </a:pPr>
            <a:fld id="{0F2C1643-6E69-4E45-9030-CFFE15F0B20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B85D8634-60DB-4147-8CBC-CD4CE5DA15D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EBD5FA21-3185-4ADB-8EBB-8E731F13457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6413"/>
            <a:chOff x="0" y="0"/>
            <a:chExt cx="5760" cy="4319"/>
          </a:xfrm>
        </p:grpSpPr>
        <p:sp>
          <p:nvSpPr>
            <p:cNvPr id="26627"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26628"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26629"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26630"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26631"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26632"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p>
          </p:txBody>
        </p:sp>
        <p:sp>
          <p:nvSpPr>
            <p:cNvPr id="26633"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p>
          </p:txBody>
        </p:sp>
        <p:sp>
          <p:nvSpPr>
            <p:cNvPr id="26634"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26635"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p>
          </p:txBody>
        </p:sp>
        <p:sp>
          <p:nvSpPr>
            <p:cNvPr id="26636"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26637"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p>
          </p:txBody>
        </p:sp>
        <p:sp>
          <p:nvSpPr>
            <p:cNvPr id="26638"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26639"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26640"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26641"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26642"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26643"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p>
          </p:txBody>
        </p:sp>
        <p:sp>
          <p:nvSpPr>
            <p:cNvPr id="26644"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26645"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p>
          </p:txBody>
        </p:sp>
        <p:sp>
          <p:nvSpPr>
            <p:cNvPr id="26646"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26647"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26648"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26649"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p>
          </p:txBody>
        </p:sp>
        <p:sp>
          <p:nvSpPr>
            <p:cNvPr id="26650"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26651"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26652"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p>
          </p:txBody>
        </p:sp>
        <p:sp>
          <p:nvSpPr>
            <p:cNvPr id="26653"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26654"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p>
          </p:txBody>
        </p:sp>
        <p:sp>
          <p:nvSpPr>
            <p:cNvPr id="26655"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26656"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26657"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26658"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26659"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26660"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26661"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26662"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1068" name="Group 39"/>
            <p:cNvGrpSpPr>
              <a:grpSpLocks/>
            </p:cNvGrpSpPr>
            <p:nvPr userDrawn="1"/>
          </p:nvGrpSpPr>
          <p:grpSpPr bwMode="auto">
            <a:xfrm>
              <a:off x="0" y="1632"/>
              <a:ext cx="5758" cy="1858"/>
              <a:chOff x="0" y="1632"/>
              <a:chExt cx="5758" cy="1858"/>
            </a:xfrm>
          </p:grpSpPr>
          <p:sp>
            <p:nvSpPr>
              <p:cNvPr id="26664"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26665"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26666"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6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68"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effectLst>
                  <a:outerShdw blurRad="38100" dist="38100" dir="2700000" algn="tl">
                    <a:srgbClr val="000000"/>
                  </a:outerShdw>
                </a:effectLst>
              </a:defRPr>
            </a:lvl1pPr>
          </a:lstStyle>
          <a:p>
            <a:pPr>
              <a:defRPr/>
            </a:pPr>
            <a:endParaRPr lang="en-US"/>
          </a:p>
        </p:txBody>
      </p:sp>
      <p:sp>
        <p:nvSpPr>
          <p:cNvPr id="26669"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b="0">
                <a:effectLst>
                  <a:outerShdw blurRad="38100" dist="38100" dir="2700000" algn="tl">
                    <a:srgbClr val="000000"/>
                  </a:outerShdw>
                </a:effectLst>
              </a:defRPr>
            </a:lvl1pPr>
          </a:lstStyle>
          <a:p>
            <a:pPr>
              <a:defRPr/>
            </a:pPr>
            <a:endParaRPr lang="en-US"/>
          </a:p>
        </p:txBody>
      </p:sp>
      <p:sp>
        <p:nvSpPr>
          <p:cNvPr id="26670"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effectLst>
                  <a:outerShdw blurRad="38100" dist="38100" dir="2700000" algn="tl">
                    <a:srgbClr val="000000"/>
                  </a:outerShdw>
                </a:effectLst>
              </a:defRPr>
            </a:lvl1pPr>
          </a:lstStyle>
          <a:p>
            <a:pPr>
              <a:defRPr/>
            </a:pPr>
            <a:fld id="{535BA0FA-D5A7-426C-B002-7078AFAFBDC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26"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5"/>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6"/>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wmf"/><Relationship Id="rId1" Type="http://schemas.openxmlformats.org/officeDocument/2006/relationships/slideLayout" Target="../slideLayouts/slideLayout12.xml"/><Relationship Id="rId4" Type="http://schemas.openxmlformats.org/officeDocument/2006/relationships/image" Target="../media/image6.gif"/></Relationships>
</file>

<file path=ppt/slides/_rels/slide2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13.xml"/><Relationship Id="rId4" Type="http://schemas.openxmlformats.org/officeDocument/2006/relationships/image" Target="../media/image12.wmf"/></Relationships>
</file>

<file path=ppt/slides/_rels/slide4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13.x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13.xml"/><Relationship Id="rId6" Type="http://schemas.openxmlformats.org/officeDocument/2006/relationships/image" Target="../media/image9.gif"/><Relationship Id="rId5" Type="http://schemas.openxmlformats.org/officeDocument/2006/relationships/image" Target="../media/image26.gif"/><Relationship Id="rId4" Type="http://schemas.openxmlformats.org/officeDocument/2006/relationships/image" Target="../media/image25.gif"/></Relationships>
</file>

<file path=ppt/slides/_rels/slide5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slideLayout" Target="../slideLayouts/slideLayout13.xml"/><Relationship Id="rId4" Type="http://schemas.openxmlformats.org/officeDocument/2006/relationships/image" Target="../media/image37.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6"/>
          <p:cNvSpPr>
            <a:spLocks noGrp="1" noChangeArrowheads="1"/>
          </p:cNvSpPr>
          <p:nvPr>
            <p:ph type="sldNum" sz="quarter" idx="12"/>
          </p:nvPr>
        </p:nvSpPr>
        <p:spPr/>
        <p:txBody>
          <a:bodyPr/>
          <a:lstStyle/>
          <a:p>
            <a:pPr>
              <a:defRPr/>
            </a:pPr>
            <a:fld id="{9E20CD6D-F995-4849-B3A4-FB2FA679AC8B}" type="slidenum">
              <a:rPr lang="en-US"/>
              <a:pPr>
                <a:defRPr/>
              </a:pPr>
              <a:t>1</a:t>
            </a:fld>
            <a:endParaRPr lang="en-US"/>
          </a:p>
        </p:txBody>
      </p:sp>
      <p:sp>
        <p:nvSpPr>
          <p:cNvPr id="2050" name="Rectangle 2"/>
          <p:cNvSpPr>
            <a:spLocks noGrp="1" noChangeArrowheads="1"/>
          </p:cNvSpPr>
          <p:nvPr>
            <p:ph type="ctrTitle"/>
          </p:nvPr>
        </p:nvSpPr>
        <p:spPr>
          <a:xfrm>
            <a:off x="533400" y="1676400"/>
            <a:ext cx="8153400" cy="2590800"/>
          </a:xfrm>
        </p:spPr>
        <p:txBody>
          <a:bodyPr/>
          <a:lstStyle/>
          <a:p>
            <a:pPr eaLnBrk="1" hangingPunct="1">
              <a:defRPr/>
            </a:pPr>
            <a:r>
              <a:rPr lang="en-US" sz="8000" b="1" smtClean="0"/>
              <a:t>KESANTUNAN BERBAHASA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050"/>
                                        </p:tgtEl>
                                        <p:attrNameLst>
                                          <p:attrName>style.visibility</p:attrName>
                                        </p:attrNameLst>
                                      </p:cBhvr>
                                      <p:to>
                                        <p:strVal val="visible"/>
                                      </p:to>
                                    </p:set>
                                    <p:set>
                                      <p:cBhvr>
                                        <p:cTn id="7" dur="455" fill="hold">
                                          <p:stCondLst>
                                            <p:cond delay="0"/>
                                          </p:stCondLst>
                                        </p:cTn>
                                        <p:tgtEl>
                                          <p:spTgt spid="2050"/>
                                        </p:tgtEl>
                                        <p:attrNameLst>
                                          <p:attrName>style.rotation</p:attrName>
                                        </p:attrNameLst>
                                      </p:cBhvr>
                                      <p:to>
                                        <p:strVal val="-45.0"/>
                                      </p:to>
                                    </p:set>
                                    <p:anim calcmode="lin" valueType="num">
                                      <p:cBhvr>
                                        <p:cTn id="8" dur="455" fill="hold">
                                          <p:stCondLst>
                                            <p:cond delay="455"/>
                                          </p:stCondLst>
                                        </p:cTn>
                                        <p:tgtEl>
                                          <p:spTgt spid="2050"/>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050"/>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050"/>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05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85B5F7F0-5A12-47B1-9C0B-68AC24826EC2}" type="slidenum">
              <a:rPr lang="en-US"/>
              <a:pPr>
                <a:defRPr/>
              </a:pPr>
              <a:t>10</a:t>
            </a:fld>
            <a:endParaRPr lang="en-US"/>
          </a:p>
        </p:txBody>
      </p:sp>
      <p:sp>
        <p:nvSpPr>
          <p:cNvPr id="72706" name="Rectangle 2"/>
          <p:cNvSpPr>
            <a:spLocks noGrp="1" noChangeArrowheads="1"/>
          </p:cNvSpPr>
          <p:nvPr>
            <p:ph type="title"/>
          </p:nvPr>
        </p:nvSpPr>
        <p:spPr/>
        <p:txBody>
          <a:bodyPr/>
          <a:lstStyle/>
          <a:p>
            <a:pPr eaLnBrk="1" hangingPunct="1">
              <a:defRPr/>
            </a:pPr>
            <a:r>
              <a:rPr lang="en-US" sz="4000" smtClean="0">
                <a:solidFill>
                  <a:srgbClr val="FFFF00"/>
                </a:solidFill>
              </a:rPr>
              <a:t>Kesantunan Berbahasa Merangkumi:</a:t>
            </a:r>
          </a:p>
        </p:txBody>
      </p:sp>
      <p:sp>
        <p:nvSpPr>
          <p:cNvPr id="72707" name="Rectangle 3"/>
          <p:cNvSpPr>
            <a:spLocks noGrp="1" noChangeArrowheads="1"/>
          </p:cNvSpPr>
          <p:nvPr>
            <p:ph type="body" idx="1"/>
          </p:nvPr>
        </p:nvSpPr>
        <p:spPr>
          <a:xfrm>
            <a:off x="914400" y="1600200"/>
            <a:ext cx="7391400" cy="4530725"/>
          </a:xfrm>
        </p:spPr>
        <p:txBody>
          <a:bodyPr/>
          <a:lstStyle/>
          <a:p>
            <a:pPr eaLnBrk="1" hangingPunct="1">
              <a:lnSpc>
                <a:spcPct val="90000"/>
              </a:lnSpc>
              <a:defRPr/>
            </a:pPr>
            <a:r>
              <a:rPr lang="en-US" smtClean="0"/>
              <a:t>Pemilihan kata: Sesuai dengan</a:t>
            </a:r>
          </a:p>
          <a:p>
            <a:pPr lvl="1" eaLnBrk="1" hangingPunct="1">
              <a:lnSpc>
                <a:spcPct val="90000"/>
              </a:lnSpc>
              <a:defRPr/>
            </a:pPr>
            <a:r>
              <a:rPr lang="en-US" sz="3200" smtClean="0"/>
              <a:t>Situasi</a:t>
            </a:r>
          </a:p>
          <a:p>
            <a:pPr lvl="1" eaLnBrk="1" hangingPunct="1">
              <a:lnSpc>
                <a:spcPct val="90000"/>
              </a:lnSpc>
              <a:defRPr/>
            </a:pPr>
            <a:r>
              <a:rPr lang="en-US" sz="3200" smtClean="0"/>
              <a:t>Topik perbincangan </a:t>
            </a:r>
          </a:p>
          <a:p>
            <a:pPr lvl="1" eaLnBrk="1" hangingPunct="1">
              <a:lnSpc>
                <a:spcPct val="90000"/>
              </a:lnSpc>
              <a:defRPr/>
            </a:pPr>
            <a:r>
              <a:rPr lang="en-US" sz="3200" smtClean="0"/>
              <a:t>Hubungan penutur-pendengar (X bahasa mesra)</a:t>
            </a:r>
          </a:p>
          <a:p>
            <a:pPr eaLnBrk="1" hangingPunct="1">
              <a:lnSpc>
                <a:spcPct val="90000"/>
              </a:lnSpc>
              <a:defRPr/>
            </a:pPr>
            <a:r>
              <a:rPr lang="en-US" smtClean="0"/>
              <a:t>Nada : rendah / lembut</a:t>
            </a:r>
          </a:p>
          <a:p>
            <a:pPr eaLnBrk="1" hangingPunct="1">
              <a:lnSpc>
                <a:spcPct val="90000"/>
              </a:lnSpc>
              <a:defRPr/>
            </a:pPr>
            <a:r>
              <a:rPr lang="en-US" smtClean="0"/>
              <a:t>Gerak laku: lemah lembut</a:t>
            </a:r>
          </a:p>
          <a:p>
            <a:pPr eaLnBrk="1" hangingPunct="1">
              <a:lnSpc>
                <a:spcPct val="90000"/>
              </a:lnSpc>
              <a:defRPr/>
            </a:pPr>
            <a:r>
              <a:rPr lang="en-US" smtClean="0"/>
              <a:t>Gaya dan ragam: tidak mengejek, menyindir, perli atau menempelak  **</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p:cTn id="7" dur="1000" fill="hold"/>
                                        <p:tgtEl>
                                          <p:spTgt spid="7270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270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270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2707">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72707">
                                            <p:txEl>
                                              <p:pRg st="1" end="1"/>
                                            </p:txEl>
                                          </p:spTgt>
                                        </p:tgtEl>
                                        <p:attrNameLst>
                                          <p:attrName>style.visibility</p:attrName>
                                        </p:attrNameLst>
                                      </p:cBhvr>
                                      <p:to>
                                        <p:strVal val="visible"/>
                                      </p:to>
                                    </p:set>
                                    <p:anim calcmode="lin" valueType="num">
                                      <p:cBhvr>
                                        <p:cTn id="13" dur="1000" fill="hold"/>
                                        <p:tgtEl>
                                          <p:spTgt spid="72707">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72707">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7270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72707">
                                            <p:txEl>
                                              <p:pRg st="1" end="1"/>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72707">
                                            <p:txEl>
                                              <p:pRg st="2" end="2"/>
                                            </p:txEl>
                                          </p:spTgt>
                                        </p:tgtEl>
                                        <p:attrNameLst>
                                          <p:attrName>style.visibility</p:attrName>
                                        </p:attrNameLst>
                                      </p:cBhvr>
                                      <p:to>
                                        <p:strVal val="visible"/>
                                      </p:to>
                                    </p:set>
                                    <p:anim calcmode="lin" valueType="num">
                                      <p:cBhvr>
                                        <p:cTn id="19" dur="1000" fill="hold"/>
                                        <p:tgtEl>
                                          <p:spTgt spid="72707">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72707">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7270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72707">
                                            <p:txEl>
                                              <p:pRg st="2" end="2"/>
                                            </p:txEl>
                                          </p:spTgt>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72707">
                                            <p:txEl>
                                              <p:pRg st="3" end="3"/>
                                            </p:txEl>
                                          </p:spTgt>
                                        </p:tgtEl>
                                        <p:attrNameLst>
                                          <p:attrName>style.visibility</p:attrName>
                                        </p:attrNameLst>
                                      </p:cBhvr>
                                      <p:to>
                                        <p:strVal val="visible"/>
                                      </p:to>
                                    </p:set>
                                    <p:anim calcmode="lin" valueType="num">
                                      <p:cBhvr>
                                        <p:cTn id="25" dur="1000" fill="hold"/>
                                        <p:tgtEl>
                                          <p:spTgt spid="72707">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72707">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7270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270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72707">
                                            <p:txEl>
                                              <p:pRg st="4" end="4"/>
                                            </p:txEl>
                                          </p:spTgt>
                                        </p:tgtEl>
                                        <p:attrNameLst>
                                          <p:attrName>style.visibility</p:attrName>
                                        </p:attrNameLst>
                                      </p:cBhvr>
                                      <p:to>
                                        <p:strVal val="visible"/>
                                      </p:to>
                                    </p:set>
                                    <p:anim calcmode="lin" valueType="num">
                                      <p:cBhvr>
                                        <p:cTn id="33" dur="1000" fill="hold"/>
                                        <p:tgtEl>
                                          <p:spTgt spid="72707">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72707">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72707">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72707">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15" presetClass="entr" presetSubtype="0" fill="hold" grpId="0" nodeType="clickEffect">
                                  <p:stCondLst>
                                    <p:cond delay="0"/>
                                  </p:stCondLst>
                                  <p:childTnLst>
                                    <p:set>
                                      <p:cBhvr>
                                        <p:cTn id="40" dur="1" fill="hold">
                                          <p:stCondLst>
                                            <p:cond delay="0"/>
                                          </p:stCondLst>
                                        </p:cTn>
                                        <p:tgtEl>
                                          <p:spTgt spid="72707">
                                            <p:txEl>
                                              <p:pRg st="5" end="5"/>
                                            </p:txEl>
                                          </p:spTgt>
                                        </p:tgtEl>
                                        <p:attrNameLst>
                                          <p:attrName>style.visibility</p:attrName>
                                        </p:attrNameLst>
                                      </p:cBhvr>
                                      <p:to>
                                        <p:strVal val="visible"/>
                                      </p:to>
                                    </p:set>
                                    <p:anim calcmode="lin" valueType="num">
                                      <p:cBhvr>
                                        <p:cTn id="41" dur="1000" fill="hold"/>
                                        <p:tgtEl>
                                          <p:spTgt spid="72707">
                                            <p:txEl>
                                              <p:pRg st="5" end="5"/>
                                            </p:txEl>
                                          </p:spTgt>
                                        </p:tgtEl>
                                        <p:attrNameLst>
                                          <p:attrName>ppt_w</p:attrName>
                                        </p:attrNameLst>
                                      </p:cBhvr>
                                      <p:tavLst>
                                        <p:tav tm="0">
                                          <p:val>
                                            <p:fltVal val="0"/>
                                          </p:val>
                                        </p:tav>
                                        <p:tav tm="100000">
                                          <p:val>
                                            <p:strVal val="#ppt_w"/>
                                          </p:val>
                                        </p:tav>
                                      </p:tavLst>
                                    </p:anim>
                                    <p:anim calcmode="lin" valueType="num">
                                      <p:cBhvr>
                                        <p:cTn id="42" dur="1000" fill="hold"/>
                                        <p:tgtEl>
                                          <p:spTgt spid="72707">
                                            <p:txEl>
                                              <p:pRg st="5" end="5"/>
                                            </p:txEl>
                                          </p:spTgt>
                                        </p:tgtEl>
                                        <p:attrNameLst>
                                          <p:attrName>ppt_h</p:attrName>
                                        </p:attrNameLst>
                                      </p:cBhvr>
                                      <p:tavLst>
                                        <p:tav tm="0">
                                          <p:val>
                                            <p:fltVal val="0"/>
                                          </p:val>
                                        </p:tav>
                                        <p:tav tm="100000">
                                          <p:val>
                                            <p:strVal val="#ppt_h"/>
                                          </p:val>
                                        </p:tav>
                                      </p:tavLst>
                                    </p:anim>
                                    <p:anim calcmode="lin" valueType="num">
                                      <p:cBhvr>
                                        <p:cTn id="43" dur="1000" fill="hold"/>
                                        <p:tgtEl>
                                          <p:spTgt spid="72707">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72707">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ntr" presetSubtype="0" fill="hold" grpId="0" nodeType="clickEffect">
                                  <p:stCondLst>
                                    <p:cond delay="0"/>
                                  </p:stCondLst>
                                  <p:childTnLst>
                                    <p:set>
                                      <p:cBhvr>
                                        <p:cTn id="48" dur="1" fill="hold">
                                          <p:stCondLst>
                                            <p:cond delay="0"/>
                                          </p:stCondLst>
                                        </p:cTn>
                                        <p:tgtEl>
                                          <p:spTgt spid="72707">
                                            <p:txEl>
                                              <p:pRg st="6" end="6"/>
                                            </p:txEl>
                                          </p:spTgt>
                                        </p:tgtEl>
                                        <p:attrNameLst>
                                          <p:attrName>style.visibility</p:attrName>
                                        </p:attrNameLst>
                                      </p:cBhvr>
                                      <p:to>
                                        <p:strVal val="visible"/>
                                      </p:to>
                                    </p:set>
                                    <p:anim calcmode="lin" valueType="num">
                                      <p:cBhvr>
                                        <p:cTn id="49" dur="1000" fill="hold"/>
                                        <p:tgtEl>
                                          <p:spTgt spid="72707">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72707">
                                            <p:txEl>
                                              <p:pRg st="6" end="6"/>
                                            </p:txEl>
                                          </p:spTgt>
                                        </p:tgtEl>
                                        <p:attrNameLst>
                                          <p:attrName>ppt_h</p:attrName>
                                        </p:attrNameLst>
                                      </p:cBhvr>
                                      <p:tavLst>
                                        <p:tav tm="0">
                                          <p:val>
                                            <p:fltVal val="0"/>
                                          </p:val>
                                        </p:tav>
                                        <p:tav tm="100000">
                                          <p:val>
                                            <p:strVal val="#ppt_h"/>
                                          </p:val>
                                        </p:tav>
                                      </p:tavLst>
                                    </p:anim>
                                    <p:anim calcmode="lin" valueType="num">
                                      <p:cBhvr>
                                        <p:cTn id="51" dur="1000" fill="hold"/>
                                        <p:tgtEl>
                                          <p:spTgt spid="72707">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72707">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0F44D4C3-2BAC-4261-ABE5-3AE77564C52F}" type="slidenum">
              <a:rPr lang="en-US"/>
              <a:pPr>
                <a:defRPr/>
              </a:pPr>
              <a:t>11</a:t>
            </a:fld>
            <a:endParaRPr lang="en-US"/>
          </a:p>
        </p:txBody>
      </p:sp>
      <p:sp>
        <p:nvSpPr>
          <p:cNvPr id="34818" name="Rectangle 2"/>
          <p:cNvSpPr>
            <a:spLocks noGrp="1" noChangeArrowheads="1"/>
          </p:cNvSpPr>
          <p:nvPr>
            <p:ph type="body" idx="1"/>
          </p:nvPr>
        </p:nvSpPr>
        <p:spPr>
          <a:xfrm>
            <a:off x="457200" y="533400"/>
            <a:ext cx="8229600" cy="5715000"/>
          </a:xfrm>
        </p:spPr>
        <p:txBody>
          <a:bodyPr/>
          <a:lstStyle/>
          <a:p>
            <a:pPr eaLnBrk="1" hangingPunct="1">
              <a:lnSpc>
                <a:spcPct val="90000"/>
              </a:lnSpc>
              <a:buFont typeface="Wingdings" pitchFamily="2" charset="2"/>
              <a:buNone/>
              <a:defRPr/>
            </a:pPr>
            <a:r>
              <a:rPr lang="en-US" sz="800" smtClean="0"/>
              <a:t>	</a:t>
            </a:r>
            <a:r>
              <a:rPr lang="en-US" sz="4400" smtClean="0"/>
              <a:t>Kesantunan berbahasa juga dikaitkan dengan penggunaan bahasa halus, termasuk di dalamnya ialah laras bahasa istana. Antara ungkapan berkenaan ialah patik, tuanku, berangkat, bersiram, bersemayam, junjung kasih, bercemar duli dan sebagainya.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4818">
                                            <p:txEl>
                                              <p:pRg st="0" end="0"/>
                                            </p:txEl>
                                          </p:spTgt>
                                        </p:tgtEl>
                                        <p:attrNameLst>
                                          <p:attrName>ppt_x</p:attrName>
                                        </p:attrNameLst>
                                      </p:cBhvr>
                                    </p:anim>
                                    <p:anim from="0" to="-1.0" calcmode="lin" valueType="num">
                                      <p:cBhvr>
                                        <p:cTn id="8" dur="200" decel="50000" autoRev="1" fill="hold">
                                          <p:stCondLst>
                                            <p:cond delay="600"/>
                                          </p:stCondLst>
                                        </p:cTn>
                                        <p:tgtEl>
                                          <p:spTgt spid="34818">
                                            <p:txEl>
                                              <p:pRg st="0" end="0"/>
                                            </p:txEl>
                                          </p:spTgt>
                                        </p:tgtEl>
                                        <p:attrNameLst>
                                          <p:attrName>xshear</p:attrName>
                                        </p:attrNameLst>
                                      </p:cBhvr>
                                    </p:anim>
                                    <p:animScale>
                                      <p:cBhvr>
                                        <p:cTn id="9" dur="200" decel="100000" autoRev="1" fill="hold">
                                          <p:stCondLst>
                                            <p:cond delay="600"/>
                                          </p:stCondLst>
                                        </p:cTn>
                                        <p:tgtEl>
                                          <p:spTgt spid="34818">
                                            <p:txEl>
                                              <p:pRg st="0" end="0"/>
                                            </p:txEl>
                                          </p:spTgt>
                                        </p:tgtEl>
                                      </p:cBhvr>
                                      <p:from x="100000" y="100000"/>
                                      <p:to x="80000" y="100000"/>
                                    </p:animScale>
                                    <p:anim by="(#ppt_h/3+#ppt_w*0.1)" calcmode="lin" valueType="num">
                                      <p:cBhvr additive="sum">
                                        <p:cTn id="10" dur="200" decel="100000" autoRev="1" fill="hold">
                                          <p:stCondLst>
                                            <p:cond delay="600"/>
                                          </p:stCondLst>
                                        </p:cTn>
                                        <p:tgtEl>
                                          <p:spTgt spid="34818">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47238AC6-1F70-4FDA-BAA0-F3B5CC94840D}" type="slidenum">
              <a:rPr lang="en-US"/>
              <a:pPr>
                <a:defRPr/>
              </a:pPr>
              <a:t>12</a:t>
            </a:fld>
            <a:endParaRPr lang="en-US"/>
          </a:p>
        </p:txBody>
      </p:sp>
      <p:sp>
        <p:nvSpPr>
          <p:cNvPr id="35842" name="Rectangle 2"/>
          <p:cNvSpPr>
            <a:spLocks noGrp="1" noChangeArrowheads="1"/>
          </p:cNvSpPr>
          <p:nvPr>
            <p:ph type="body" idx="1"/>
          </p:nvPr>
        </p:nvSpPr>
        <p:spPr>
          <a:xfrm>
            <a:off x="457200" y="533400"/>
            <a:ext cx="8229600" cy="5715000"/>
          </a:xfrm>
        </p:spPr>
        <p:txBody>
          <a:bodyPr/>
          <a:lstStyle/>
          <a:p>
            <a:pPr eaLnBrk="1" hangingPunct="1">
              <a:buFont typeface="Wingdings" pitchFamily="2" charset="2"/>
              <a:buNone/>
              <a:defRPr/>
            </a:pPr>
            <a:r>
              <a:rPr lang="en-US" smtClean="0"/>
              <a:t>	</a:t>
            </a:r>
            <a:r>
              <a:rPr lang="en-US" sz="4400" smtClean="0"/>
              <a:t>Kata dan ungkapan bertatasusila banyak digunakan dalam keadaan biasa. </a:t>
            </a:r>
            <a:r>
              <a:rPr lang="fi-FI" sz="4400" smtClean="0"/>
              <a:t>Pemilihan kata dan ungkapan cuma bergantung kepada kedudukan, pangkat, umur dan keakraban hubungan.</a:t>
            </a:r>
            <a:r>
              <a:rPr lang="en-US"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5842">
                                            <p:txEl>
                                              <p:pRg st="0" end="0"/>
                                            </p:txEl>
                                          </p:spTgt>
                                        </p:tgtEl>
                                        <p:attrNameLst>
                                          <p:attrName>ppt_x</p:attrName>
                                        </p:attrNameLst>
                                      </p:cBhvr>
                                    </p:anim>
                                    <p:anim from="0" to="-1.0" calcmode="lin" valueType="num">
                                      <p:cBhvr>
                                        <p:cTn id="8" dur="200" decel="50000" autoRev="1" fill="hold">
                                          <p:stCondLst>
                                            <p:cond delay="600"/>
                                          </p:stCondLst>
                                        </p:cTn>
                                        <p:tgtEl>
                                          <p:spTgt spid="35842">
                                            <p:txEl>
                                              <p:pRg st="0" end="0"/>
                                            </p:txEl>
                                          </p:spTgt>
                                        </p:tgtEl>
                                        <p:attrNameLst>
                                          <p:attrName>xshear</p:attrName>
                                        </p:attrNameLst>
                                      </p:cBhvr>
                                    </p:anim>
                                    <p:animScale>
                                      <p:cBhvr>
                                        <p:cTn id="9" dur="200" decel="100000" autoRev="1" fill="hold">
                                          <p:stCondLst>
                                            <p:cond delay="600"/>
                                          </p:stCondLst>
                                        </p:cTn>
                                        <p:tgtEl>
                                          <p:spTgt spid="35842">
                                            <p:txEl>
                                              <p:pRg st="0" end="0"/>
                                            </p:txEl>
                                          </p:spTgt>
                                        </p:tgtEl>
                                      </p:cBhvr>
                                      <p:from x="100000" y="100000"/>
                                      <p:to x="80000" y="100000"/>
                                    </p:animScale>
                                    <p:anim by="(#ppt_h/3+#ppt_w*0.1)" calcmode="lin" valueType="num">
                                      <p:cBhvr additive="sum">
                                        <p:cTn id="10" dur="200" decel="100000" autoRev="1" fill="hold">
                                          <p:stCondLst>
                                            <p:cond delay="600"/>
                                          </p:stCondLst>
                                        </p:cTn>
                                        <p:tgtEl>
                                          <p:spTgt spid="35842">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91AB59D-1BCF-415B-ADC2-234FD4B3DB64}" type="slidenum">
              <a:rPr lang="en-US"/>
              <a:pPr>
                <a:defRPr/>
              </a:pPr>
              <a:t>13</a:t>
            </a:fld>
            <a:endParaRPr lang="en-US"/>
          </a:p>
        </p:txBody>
      </p:sp>
      <p:sp>
        <p:nvSpPr>
          <p:cNvPr id="38914" name="Rectangle 2"/>
          <p:cNvSpPr>
            <a:spLocks noGrp="1" noChangeArrowheads="1"/>
          </p:cNvSpPr>
          <p:nvPr>
            <p:ph type="body" idx="1"/>
          </p:nvPr>
        </p:nvSpPr>
        <p:spPr>
          <a:xfrm>
            <a:off x="457200" y="533400"/>
            <a:ext cx="8229600" cy="5715000"/>
          </a:xfrm>
        </p:spPr>
        <p:txBody>
          <a:bodyPr/>
          <a:lstStyle/>
          <a:p>
            <a:pPr eaLnBrk="1" hangingPunct="1">
              <a:buFont typeface="Wingdings" pitchFamily="2" charset="2"/>
              <a:buNone/>
              <a:defRPr/>
            </a:pPr>
            <a:r>
              <a:rPr lang="en-US" smtClean="0"/>
              <a:t>	</a:t>
            </a:r>
            <a:r>
              <a:rPr lang="en-US" sz="3600" b="1" smtClean="0">
                <a:solidFill>
                  <a:schemeClr val="hlink"/>
                </a:solidFill>
              </a:rPr>
              <a:t>Lihat contoh berikut:</a:t>
            </a:r>
            <a:r>
              <a:rPr lang="en-US" sz="3600" b="1" smtClean="0"/>
              <a:t> </a:t>
            </a:r>
          </a:p>
          <a:p>
            <a:pPr eaLnBrk="1" hangingPunct="1">
              <a:buFont typeface="Wingdings" pitchFamily="2" charset="2"/>
              <a:buNone/>
              <a:defRPr/>
            </a:pPr>
            <a:r>
              <a:rPr lang="en-US" sz="3600" smtClean="0"/>
              <a:t>	</a:t>
            </a:r>
            <a:r>
              <a:rPr lang="en-US" sz="3600" b="1" smtClean="0">
                <a:solidFill>
                  <a:srgbClr val="FFFF66"/>
                </a:solidFill>
              </a:rPr>
              <a:t>Pak</a:t>
            </a:r>
          </a:p>
          <a:p>
            <a:pPr eaLnBrk="1" hangingPunct="1">
              <a:buFont typeface="Wingdings" pitchFamily="2" charset="2"/>
              <a:buNone/>
              <a:defRPr/>
            </a:pPr>
            <a:r>
              <a:rPr lang="en-US" sz="3600" b="1" smtClean="0">
                <a:solidFill>
                  <a:srgbClr val="FFFF66"/>
                </a:solidFill>
              </a:rPr>
              <a:t>	</a:t>
            </a:r>
            <a:r>
              <a:rPr lang="en-US" sz="3600" b="1" smtClean="0"/>
              <a:t>Digunakan untuk orang lelaki yang sama sebaya dengan ayah kendiri.</a:t>
            </a:r>
          </a:p>
          <a:p>
            <a:pPr eaLnBrk="1" hangingPunct="1">
              <a:buFont typeface="Wingdings" pitchFamily="2" charset="2"/>
              <a:buNone/>
              <a:defRPr/>
            </a:pPr>
            <a:endParaRPr lang="en-US" sz="3600" b="1" smtClean="0"/>
          </a:p>
          <a:p>
            <a:pPr eaLnBrk="1" hangingPunct="1">
              <a:buFont typeface="Wingdings" pitchFamily="2" charset="2"/>
              <a:buNone/>
              <a:defRPr/>
            </a:pPr>
            <a:r>
              <a:rPr lang="en-US" sz="3600" b="1" smtClean="0">
                <a:solidFill>
                  <a:srgbClr val="FFFF66"/>
                </a:solidFill>
              </a:rPr>
              <a:t>	Mak</a:t>
            </a:r>
          </a:p>
          <a:p>
            <a:pPr eaLnBrk="1" hangingPunct="1">
              <a:buFont typeface="Wingdings" pitchFamily="2" charset="2"/>
              <a:buNone/>
              <a:defRPr/>
            </a:pPr>
            <a:r>
              <a:rPr lang="en-US" sz="3600" b="1" smtClean="0"/>
              <a:t>	Digunakan untuk orang perempuan yang kira-kira sebaya dengan emak kendiri.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8914">
                                            <p:txEl>
                                              <p:pRg st="0" end="0"/>
                                            </p:txEl>
                                          </p:spTgt>
                                        </p:tgtEl>
                                        <p:attrNameLst>
                                          <p:attrName>ppt_x</p:attrName>
                                        </p:attrNameLst>
                                      </p:cBhvr>
                                    </p:anim>
                                    <p:anim from="0" to="-1.0" calcmode="lin" valueType="num">
                                      <p:cBhvr>
                                        <p:cTn id="8" dur="200" decel="50000" autoRev="1" fill="hold">
                                          <p:stCondLst>
                                            <p:cond delay="600"/>
                                          </p:stCondLst>
                                        </p:cTn>
                                        <p:tgtEl>
                                          <p:spTgt spid="38914">
                                            <p:txEl>
                                              <p:pRg st="0" end="0"/>
                                            </p:txEl>
                                          </p:spTgt>
                                        </p:tgtEl>
                                        <p:attrNameLst>
                                          <p:attrName>xshear</p:attrName>
                                        </p:attrNameLst>
                                      </p:cBhvr>
                                    </p:anim>
                                    <p:animScale>
                                      <p:cBhvr>
                                        <p:cTn id="9" dur="200" decel="100000" autoRev="1" fill="hold">
                                          <p:stCondLst>
                                            <p:cond delay="600"/>
                                          </p:stCondLst>
                                        </p:cTn>
                                        <p:tgtEl>
                                          <p:spTgt spid="38914">
                                            <p:txEl>
                                              <p:pRg st="0" end="0"/>
                                            </p:txEl>
                                          </p:spTgt>
                                        </p:tgtEl>
                                      </p:cBhvr>
                                      <p:from x="100000" y="100000"/>
                                      <p:to x="80000" y="100000"/>
                                    </p:animScale>
                                    <p:anim by="(#ppt_h/3+#ppt_w*0.1)" calcmode="lin" valueType="num">
                                      <p:cBhvr additive="sum">
                                        <p:cTn id="10" dur="200" decel="100000" autoRev="1" fill="hold">
                                          <p:stCondLst>
                                            <p:cond delay="600"/>
                                          </p:stCondLst>
                                        </p:cTn>
                                        <p:tgtEl>
                                          <p:spTgt spid="38914">
                                            <p:txEl>
                                              <p:pRg st="0" end="0"/>
                                            </p:txEl>
                                          </p:spTgt>
                                        </p:tgtEl>
                                        <p:attrNameLst>
                                          <p:attrName>ppt_x</p:attrName>
                                        </p:attrNameLst>
                                      </p:cBhvr>
                                    </p:anim>
                                  </p:childTnLst>
                                </p:cTn>
                              </p:par>
                            </p:childTnLst>
                          </p:cTn>
                        </p:par>
                        <p:par>
                          <p:cTn id="11" fill="hold">
                            <p:stCondLst>
                              <p:cond delay="1000"/>
                            </p:stCondLst>
                            <p:childTnLst>
                              <p:par>
                                <p:cTn id="12" presetID="34" presetClass="entr" presetSubtype="0" fill="hold" nodeType="afterEffect">
                                  <p:stCondLst>
                                    <p:cond delay="0"/>
                                  </p:stCondLst>
                                  <p:childTnLst>
                                    <p:set>
                                      <p:cBhvr>
                                        <p:cTn id="13" dur="1" fill="hold">
                                          <p:stCondLst>
                                            <p:cond delay="0"/>
                                          </p:stCondLst>
                                        </p:cTn>
                                        <p:tgtEl>
                                          <p:spTgt spid="38914">
                                            <p:txEl>
                                              <p:pRg st="1" end="1"/>
                                            </p:txEl>
                                          </p:spTgt>
                                        </p:tgtEl>
                                        <p:attrNameLst>
                                          <p:attrName>style.visibility</p:attrName>
                                        </p:attrNameLst>
                                      </p:cBhvr>
                                      <p:to>
                                        <p:strVal val="visible"/>
                                      </p:to>
                                    </p:set>
                                    <p:anim from="(-#ppt_w/2)" to="(#ppt_x)" calcmode="lin" valueType="num">
                                      <p:cBhvr>
                                        <p:cTn id="14" dur="600" fill="hold">
                                          <p:stCondLst>
                                            <p:cond delay="0"/>
                                          </p:stCondLst>
                                        </p:cTn>
                                        <p:tgtEl>
                                          <p:spTgt spid="38914">
                                            <p:txEl>
                                              <p:pRg st="1" end="1"/>
                                            </p:txEl>
                                          </p:spTgt>
                                        </p:tgtEl>
                                        <p:attrNameLst>
                                          <p:attrName>ppt_x</p:attrName>
                                        </p:attrNameLst>
                                      </p:cBhvr>
                                    </p:anim>
                                    <p:anim from="0" to="-1.0" calcmode="lin" valueType="num">
                                      <p:cBhvr>
                                        <p:cTn id="15" dur="200" decel="50000" autoRev="1" fill="hold">
                                          <p:stCondLst>
                                            <p:cond delay="600"/>
                                          </p:stCondLst>
                                        </p:cTn>
                                        <p:tgtEl>
                                          <p:spTgt spid="38914">
                                            <p:txEl>
                                              <p:pRg st="1" end="1"/>
                                            </p:txEl>
                                          </p:spTgt>
                                        </p:tgtEl>
                                        <p:attrNameLst>
                                          <p:attrName>xshear</p:attrName>
                                        </p:attrNameLst>
                                      </p:cBhvr>
                                    </p:anim>
                                    <p:animScale>
                                      <p:cBhvr>
                                        <p:cTn id="16" dur="200" decel="100000" autoRev="1" fill="hold">
                                          <p:stCondLst>
                                            <p:cond delay="600"/>
                                          </p:stCondLst>
                                        </p:cTn>
                                        <p:tgtEl>
                                          <p:spTgt spid="38914">
                                            <p:txEl>
                                              <p:pRg st="1" end="1"/>
                                            </p:txEl>
                                          </p:spTgt>
                                        </p:tgtEl>
                                      </p:cBhvr>
                                      <p:from x="100000" y="100000"/>
                                      <p:to x="80000" y="100000"/>
                                    </p:animScale>
                                    <p:anim by="(#ppt_h/3+#ppt_w*0.1)" calcmode="lin" valueType="num">
                                      <p:cBhvr additive="sum">
                                        <p:cTn id="17" dur="200" decel="100000" autoRev="1" fill="hold">
                                          <p:stCondLst>
                                            <p:cond delay="600"/>
                                          </p:stCondLst>
                                        </p:cTn>
                                        <p:tgtEl>
                                          <p:spTgt spid="38914">
                                            <p:txEl>
                                              <p:pRg st="1" end="1"/>
                                            </p:txEl>
                                          </p:spTgt>
                                        </p:tgtEl>
                                        <p:attrNameLst>
                                          <p:attrName>ppt_x</p:attrName>
                                        </p:attrNameLst>
                                      </p:cBhvr>
                                    </p:anim>
                                  </p:childTnLst>
                                </p:cTn>
                              </p:par>
                            </p:childTnLst>
                          </p:cTn>
                        </p:par>
                        <p:par>
                          <p:cTn id="18" fill="hold">
                            <p:stCondLst>
                              <p:cond delay="2000"/>
                            </p:stCondLst>
                            <p:childTnLst>
                              <p:par>
                                <p:cTn id="19" presetID="34" presetClass="entr" presetSubtype="0" fill="hold" nodeType="afterEffect">
                                  <p:stCondLst>
                                    <p:cond delay="0"/>
                                  </p:stCondLst>
                                  <p:childTnLst>
                                    <p:set>
                                      <p:cBhvr>
                                        <p:cTn id="20" dur="1" fill="hold">
                                          <p:stCondLst>
                                            <p:cond delay="0"/>
                                          </p:stCondLst>
                                        </p:cTn>
                                        <p:tgtEl>
                                          <p:spTgt spid="38914">
                                            <p:txEl>
                                              <p:pRg st="2" end="2"/>
                                            </p:txEl>
                                          </p:spTgt>
                                        </p:tgtEl>
                                        <p:attrNameLst>
                                          <p:attrName>style.visibility</p:attrName>
                                        </p:attrNameLst>
                                      </p:cBhvr>
                                      <p:to>
                                        <p:strVal val="visible"/>
                                      </p:to>
                                    </p:set>
                                    <p:anim from="(-#ppt_w/2)" to="(#ppt_x)" calcmode="lin" valueType="num">
                                      <p:cBhvr>
                                        <p:cTn id="21" dur="600" fill="hold">
                                          <p:stCondLst>
                                            <p:cond delay="0"/>
                                          </p:stCondLst>
                                        </p:cTn>
                                        <p:tgtEl>
                                          <p:spTgt spid="38914">
                                            <p:txEl>
                                              <p:pRg st="2" end="2"/>
                                            </p:txEl>
                                          </p:spTgt>
                                        </p:tgtEl>
                                        <p:attrNameLst>
                                          <p:attrName>ppt_x</p:attrName>
                                        </p:attrNameLst>
                                      </p:cBhvr>
                                    </p:anim>
                                    <p:anim from="0" to="-1.0" calcmode="lin" valueType="num">
                                      <p:cBhvr>
                                        <p:cTn id="22" dur="200" decel="50000" autoRev="1" fill="hold">
                                          <p:stCondLst>
                                            <p:cond delay="600"/>
                                          </p:stCondLst>
                                        </p:cTn>
                                        <p:tgtEl>
                                          <p:spTgt spid="38914">
                                            <p:txEl>
                                              <p:pRg st="2" end="2"/>
                                            </p:txEl>
                                          </p:spTgt>
                                        </p:tgtEl>
                                        <p:attrNameLst>
                                          <p:attrName>xshear</p:attrName>
                                        </p:attrNameLst>
                                      </p:cBhvr>
                                    </p:anim>
                                    <p:animScale>
                                      <p:cBhvr>
                                        <p:cTn id="23" dur="200" decel="100000" autoRev="1" fill="hold">
                                          <p:stCondLst>
                                            <p:cond delay="600"/>
                                          </p:stCondLst>
                                        </p:cTn>
                                        <p:tgtEl>
                                          <p:spTgt spid="38914">
                                            <p:txEl>
                                              <p:pRg st="2" end="2"/>
                                            </p:txEl>
                                          </p:spTgt>
                                        </p:tgtEl>
                                      </p:cBhvr>
                                      <p:from x="100000" y="100000"/>
                                      <p:to x="80000" y="100000"/>
                                    </p:animScale>
                                    <p:anim by="(#ppt_h/3+#ppt_w*0.1)" calcmode="lin" valueType="num">
                                      <p:cBhvr additive="sum">
                                        <p:cTn id="24" dur="200" decel="100000" autoRev="1" fill="hold">
                                          <p:stCondLst>
                                            <p:cond delay="600"/>
                                          </p:stCondLst>
                                        </p:cTn>
                                        <p:tgtEl>
                                          <p:spTgt spid="38914">
                                            <p:txEl>
                                              <p:pRg st="2" end="2"/>
                                            </p:txEl>
                                          </p:spTgt>
                                        </p:tgtEl>
                                        <p:attrNameLst>
                                          <p:attrName>ppt_x</p:attrName>
                                        </p:attrNameLst>
                                      </p:cBhvr>
                                    </p:anim>
                                  </p:childTnLst>
                                </p:cTn>
                              </p:par>
                            </p:childTnLst>
                          </p:cTn>
                        </p:par>
                        <p:par>
                          <p:cTn id="25" fill="hold">
                            <p:stCondLst>
                              <p:cond delay="3000"/>
                            </p:stCondLst>
                            <p:childTnLst>
                              <p:par>
                                <p:cTn id="26" presetID="34" presetClass="entr" presetSubtype="0" fill="hold" nodeType="afterEffect">
                                  <p:stCondLst>
                                    <p:cond delay="0"/>
                                  </p:stCondLst>
                                  <p:childTnLst>
                                    <p:set>
                                      <p:cBhvr>
                                        <p:cTn id="27" dur="1" fill="hold">
                                          <p:stCondLst>
                                            <p:cond delay="0"/>
                                          </p:stCondLst>
                                        </p:cTn>
                                        <p:tgtEl>
                                          <p:spTgt spid="38914">
                                            <p:txEl>
                                              <p:pRg st="4" end="4"/>
                                            </p:txEl>
                                          </p:spTgt>
                                        </p:tgtEl>
                                        <p:attrNameLst>
                                          <p:attrName>style.visibility</p:attrName>
                                        </p:attrNameLst>
                                      </p:cBhvr>
                                      <p:to>
                                        <p:strVal val="visible"/>
                                      </p:to>
                                    </p:set>
                                    <p:anim from="(-#ppt_w/2)" to="(#ppt_x)" calcmode="lin" valueType="num">
                                      <p:cBhvr>
                                        <p:cTn id="28" dur="600" fill="hold">
                                          <p:stCondLst>
                                            <p:cond delay="0"/>
                                          </p:stCondLst>
                                        </p:cTn>
                                        <p:tgtEl>
                                          <p:spTgt spid="38914">
                                            <p:txEl>
                                              <p:pRg st="4" end="4"/>
                                            </p:txEl>
                                          </p:spTgt>
                                        </p:tgtEl>
                                        <p:attrNameLst>
                                          <p:attrName>ppt_x</p:attrName>
                                        </p:attrNameLst>
                                      </p:cBhvr>
                                    </p:anim>
                                    <p:anim from="0" to="-1.0" calcmode="lin" valueType="num">
                                      <p:cBhvr>
                                        <p:cTn id="29" dur="200" decel="50000" autoRev="1" fill="hold">
                                          <p:stCondLst>
                                            <p:cond delay="600"/>
                                          </p:stCondLst>
                                        </p:cTn>
                                        <p:tgtEl>
                                          <p:spTgt spid="38914">
                                            <p:txEl>
                                              <p:pRg st="4" end="4"/>
                                            </p:txEl>
                                          </p:spTgt>
                                        </p:tgtEl>
                                        <p:attrNameLst>
                                          <p:attrName>xshear</p:attrName>
                                        </p:attrNameLst>
                                      </p:cBhvr>
                                    </p:anim>
                                    <p:animScale>
                                      <p:cBhvr>
                                        <p:cTn id="30" dur="200" decel="100000" autoRev="1" fill="hold">
                                          <p:stCondLst>
                                            <p:cond delay="600"/>
                                          </p:stCondLst>
                                        </p:cTn>
                                        <p:tgtEl>
                                          <p:spTgt spid="38914">
                                            <p:txEl>
                                              <p:pRg st="4" end="4"/>
                                            </p:txEl>
                                          </p:spTgt>
                                        </p:tgtEl>
                                      </p:cBhvr>
                                      <p:from x="100000" y="100000"/>
                                      <p:to x="80000" y="100000"/>
                                    </p:animScale>
                                    <p:anim by="(#ppt_h/3+#ppt_w*0.1)" calcmode="lin" valueType="num">
                                      <p:cBhvr additive="sum">
                                        <p:cTn id="31" dur="200" decel="100000" autoRev="1" fill="hold">
                                          <p:stCondLst>
                                            <p:cond delay="600"/>
                                          </p:stCondLst>
                                        </p:cTn>
                                        <p:tgtEl>
                                          <p:spTgt spid="38914">
                                            <p:txEl>
                                              <p:pRg st="4" end="4"/>
                                            </p:txEl>
                                          </p:spTgt>
                                        </p:tgtEl>
                                        <p:attrNameLst>
                                          <p:attrName>ppt_x</p:attrName>
                                        </p:attrNameLst>
                                      </p:cBhvr>
                                    </p:anim>
                                  </p:childTnLst>
                                </p:cTn>
                              </p:par>
                            </p:childTnLst>
                          </p:cTn>
                        </p:par>
                        <p:par>
                          <p:cTn id="32" fill="hold">
                            <p:stCondLst>
                              <p:cond delay="4000"/>
                            </p:stCondLst>
                            <p:childTnLst>
                              <p:par>
                                <p:cTn id="33" presetID="34" presetClass="entr" presetSubtype="0" fill="hold" nodeType="afterEffect">
                                  <p:stCondLst>
                                    <p:cond delay="0"/>
                                  </p:stCondLst>
                                  <p:childTnLst>
                                    <p:set>
                                      <p:cBhvr>
                                        <p:cTn id="34" dur="1" fill="hold">
                                          <p:stCondLst>
                                            <p:cond delay="0"/>
                                          </p:stCondLst>
                                        </p:cTn>
                                        <p:tgtEl>
                                          <p:spTgt spid="38914">
                                            <p:txEl>
                                              <p:pRg st="5" end="5"/>
                                            </p:txEl>
                                          </p:spTgt>
                                        </p:tgtEl>
                                        <p:attrNameLst>
                                          <p:attrName>style.visibility</p:attrName>
                                        </p:attrNameLst>
                                      </p:cBhvr>
                                      <p:to>
                                        <p:strVal val="visible"/>
                                      </p:to>
                                    </p:set>
                                    <p:anim from="(-#ppt_w/2)" to="(#ppt_x)" calcmode="lin" valueType="num">
                                      <p:cBhvr>
                                        <p:cTn id="35" dur="600" fill="hold">
                                          <p:stCondLst>
                                            <p:cond delay="0"/>
                                          </p:stCondLst>
                                        </p:cTn>
                                        <p:tgtEl>
                                          <p:spTgt spid="38914">
                                            <p:txEl>
                                              <p:pRg st="5" end="5"/>
                                            </p:txEl>
                                          </p:spTgt>
                                        </p:tgtEl>
                                        <p:attrNameLst>
                                          <p:attrName>ppt_x</p:attrName>
                                        </p:attrNameLst>
                                      </p:cBhvr>
                                    </p:anim>
                                    <p:anim from="0" to="-1.0" calcmode="lin" valueType="num">
                                      <p:cBhvr>
                                        <p:cTn id="36" dur="200" decel="50000" autoRev="1" fill="hold">
                                          <p:stCondLst>
                                            <p:cond delay="600"/>
                                          </p:stCondLst>
                                        </p:cTn>
                                        <p:tgtEl>
                                          <p:spTgt spid="38914">
                                            <p:txEl>
                                              <p:pRg st="5" end="5"/>
                                            </p:txEl>
                                          </p:spTgt>
                                        </p:tgtEl>
                                        <p:attrNameLst>
                                          <p:attrName>xshear</p:attrName>
                                        </p:attrNameLst>
                                      </p:cBhvr>
                                    </p:anim>
                                    <p:animScale>
                                      <p:cBhvr>
                                        <p:cTn id="37" dur="200" decel="100000" autoRev="1" fill="hold">
                                          <p:stCondLst>
                                            <p:cond delay="600"/>
                                          </p:stCondLst>
                                        </p:cTn>
                                        <p:tgtEl>
                                          <p:spTgt spid="38914">
                                            <p:txEl>
                                              <p:pRg st="5" end="5"/>
                                            </p:txEl>
                                          </p:spTgt>
                                        </p:tgtEl>
                                      </p:cBhvr>
                                      <p:from x="100000" y="100000"/>
                                      <p:to x="80000" y="100000"/>
                                    </p:animScale>
                                    <p:anim by="(#ppt_h/3+#ppt_w*0.1)" calcmode="lin" valueType="num">
                                      <p:cBhvr additive="sum">
                                        <p:cTn id="38" dur="200" decel="100000" autoRev="1" fill="hold">
                                          <p:stCondLst>
                                            <p:cond delay="600"/>
                                          </p:stCondLst>
                                        </p:cTn>
                                        <p:tgtEl>
                                          <p:spTgt spid="38914">
                                            <p:txEl>
                                              <p:pRg st="5" end="5"/>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6BC4EFFE-BB2B-4B76-A0A8-B96CF0B1EB6E}" type="slidenum">
              <a:rPr lang="en-US"/>
              <a:pPr>
                <a:defRPr/>
              </a:pPr>
              <a:t>14</a:t>
            </a:fld>
            <a:endParaRPr lang="en-US"/>
          </a:p>
        </p:txBody>
      </p:sp>
      <p:sp>
        <p:nvSpPr>
          <p:cNvPr id="40962" name="Rectangle 2"/>
          <p:cNvSpPr>
            <a:spLocks noGrp="1" noChangeArrowheads="1"/>
          </p:cNvSpPr>
          <p:nvPr>
            <p:ph type="body" idx="1"/>
          </p:nvPr>
        </p:nvSpPr>
        <p:spPr>
          <a:xfrm>
            <a:off x="457200" y="533400"/>
            <a:ext cx="8229600" cy="5715000"/>
          </a:xfrm>
        </p:spPr>
        <p:txBody>
          <a:bodyPr/>
          <a:lstStyle/>
          <a:p>
            <a:pPr eaLnBrk="1" hangingPunct="1">
              <a:buFont typeface="Wingdings" pitchFamily="2" charset="2"/>
              <a:buNone/>
              <a:defRPr/>
            </a:pPr>
            <a:r>
              <a:rPr lang="en-US" smtClean="0"/>
              <a:t>	</a:t>
            </a:r>
            <a:r>
              <a:rPr lang="en-US" sz="3600" b="1" smtClean="0">
                <a:solidFill>
                  <a:srgbClr val="FFFF66"/>
                </a:solidFill>
              </a:rPr>
              <a:t>Tok</a:t>
            </a:r>
          </a:p>
          <a:p>
            <a:pPr eaLnBrk="1" hangingPunct="1">
              <a:buFont typeface="Wingdings" pitchFamily="2" charset="2"/>
              <a:buNone/>
              <a:defRPr/>
            </a:pPr>
            <a:r>
              <a:rPr lang="en-US" sz="3600" b="1" smtClean="0"/>
              <a:t>	Digunakan untuk orang lelaki atau perempuan yang kira-kira sebaya dengan datuk atau nenek kendiri.</a:t>
            </a:r>
          </a:p>
          <a:p>
            <a:pPr eaLnBrk="1" hangingPunct="1">
              <a:buFont typeface="Wingdings" pitchFamily="2" charset="2"/>
              <a:buNone/>
              <a:defRPr/>
            </a:pPr>
            <a:r>
              <a:rPr lang="en-US" sz="3600" b="1" smtClean="0">
                <a:solidFill>
                  <a:srgbClr val="FFFF66"/>
                </a:solidFill>
              </a:rPr>
              <a:t>	</a:t>
            </a:r>
          </a:p>
          <a:p>
            <a:pPr eaLnBrk="1" hangingPunct="1">
              <a:buFont typeface="Wingdings" pitchFamily="2" charset="2"/>
              <a:buNone/>
              <a:defRPr/>
            </a:pPr>
            <a:r>
              <a:rPr lang="en-US" sz="3600" b="1" smtClean="0">
                <a:solidFill>
                  <a:srgbClr val="FFFF66"/>
                </a:solidFill>
              </a:rPr>
              <a:t>Abang</a:t>
            </a:r>
          </a:p>
          <a:p>
            <a:pPr eaLnBrk="1" hangingPunct="1">
              <a:buFont typeface="Wingdings" pitchFamily="2" charset="2"/>
              <a:buNone/>
              <a:defRPr/>
            </a:pPr>
            <a:r>
              <a:rPr lang="en-US" sz="3600" b="1" smtClean="0"/>
              <a:t>	Digunakan untuk orang lelaki yang lebih tua daripada kendiri dan juga tidak setua ayah kendiri.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40962">
                                            <p:txEl>
                                              <p:pRg st="0" end="0"/>
                                            </p:txEl>
                                          </p:spTgt>
                                        </p:tgtEl>
                                        <p:attrNameLst>
                                          <p:attrName>ppt_x</p:attrName>
                                        </p:attrNameLst>
                                      </p:cBhvr>
                                    </p:anim>
                                    <p:anim from="0" to="-1.0" calcmode="lin" valueType="num">
                                      <p:cBhvr>
                                        <p:cTn id="8" dur="200" decel="50000" autoRev="1" fill="hold">
                                          <p:stCondLst>
                                            <p:cond delay="600"/>
                                          </p:stCondLst>
                                        </p:cTn>
                                        <p:tgtEl>
                                          <p:spTgt spid="40962">
                                            <p:txEl>
                                              <p:pRg st="0" end="0"/>
                                            </p:txEl>
                                          </p:spTgt>
                                        </p:tgtEl>
                                        <p:attrNameLst>
                                          <p:attrName>xshear</p:attrName>
                                        </p:attrNameLst>
                                      </p:cBhvr>
                                    </p:anim>
                                    <p:animScale>
                                      <p:cBhvr>
                                        <p:cTn id="9" dur="200" decel="100000" autoRev="1" fill="hold">
                                          <p:stCondLst>
                                            <p:cond delay="600"/>
                                          </p:stCondLst>
                                        </p:cTn>
                                        <p:tgtEl>
                                          <p:spTgt spid="40962">
                                            <p:txEl>
                                              <p:pRg st="0" end="0"/>
                                            </p:txEl>
                                          </p:spTgt>
                                        </p:tgtEl>
                                      </p:cBhvr>
                                      <p:from x="100000" y="100000"/>
                                      <p:to x="80000" y="100000"/>
                                    </p:animScale>
                                    <p:anim by="(#ppt_h/3+#ppt_w*0.1)" calcmode="lin" valueType="num">
                                      <p:cBhvr additive="sum">
                                        <p:cTn id="10" dur="200" decel="100000" autoRev="1" fill="hold">
                                          <p:stCondLst>
                                            <p:cond delay="600"/>
                                          </p:stCondLst>
                                        </p:cTn>
                                        <p:tgtEl>
                                          <p:spTgt spid="40962">
                                            <p:txEl>
                                              <p:pRg st="0" end="0"/>
                                            </p:txEl>
                                          </p:spTgt>
                                        </p:tgtEl>
                                        <p:attrNameLst>
                                          <p:attrName>ppt_x</p:attrName>
                                        </p:attrNameLst>
                                      </p:cBhvr>
                                    </p:anim>
                                  </p:childTnLst>
                                </p:cTn>
                              </p:par>
                            </p:childTnLst>
                          </p:cTn>
                        </p:par>
                        <p:par>
                          <p:cTn id="11" fill="hold">
                            <p:stCondLst>
                              <p:cond delay="1000"/>
                            </p:stCondLst>
                            <p:childTnLst>
                              <p:par>
                                <p:cTn id="12" presetID="34" presetClass="entr" presetSubtype="0" fill="hold" nodeType="afterEffect">
                                  <p:stCondLst>
                                    <p:cond delay="0"/>
                                  </p:stCondLst>
                                  <p:childTnLst>
                                    <p:set>
                                      <p:cBhvr>
                                        <p:cTn id="13" dur="1" fill="hold">
                                          <p:stCondLst>
                                            <p:cond delay="0"/>
                                          </p:stCondLst>
                                        </p:cTn>
                                        <p:tgtEl>
                                          <p:spTgt spid="40962">
                                            <p:txEl>
                                              <p:pRg st="1" end="1"/>
                                            </p:txEl>
                                          </p:spTgt>
                                        </p:tgtEl>
                                        <p:attrNameLst>
                                          <p:attrName>style.visibility</p:attrName>
                                        </p:attrNameLst>
                                      </p:cBhvr>
                                      <p:to>
                                        <p:strVal val="visible"/>
                                      </p:to>
                                    </p:set>
                                    <p:anim from="(-#ppt_w/2)" to="(#ppt_x)" calcmode="lin" valueType="num">
                                      <p:cBhvr>
                                        <p:cTn id="14" dur="600" fill="hold">
                                          <p:stCondLst>
                                            <p:cond delay="0"/>
                                          </p:stCondLst>
                                        </p:cTn>
                                        <p:tgtEl>
                                          <p:spTgt spid="40962">
                                            <p:txEl>
                                              <p:pRg st="1" end="1"/>
                                            </p:txEl>
                                          </p:spTgt>
                                        </p:tgtEl>
                                        <p:attrNameLst>
                                          <p:attrName>ppt_x</p:attrName>
                                        </p:attrNameLst>
                                      </p:cBhvr>
                                    </p:anim>
                                    <p:anim from="0" to="-1.0" calcmode="lin" valueType="num">
                                      <p:cBhvr>
                                        <p:cTn id="15" dur="200" decel="50000" autoRev="1" fill="hold">
                                          <p:stCondLst>
                                            <p:cond delay="600"/>
                                          </p:stCondLst>
                                        </p:cTn>
                                        <p:tgtEl>
                                          <p:spTgt spid="40962">
                                            <p:txEl>
                                              <p:pRg st="1" end="1"/>
                                            </p:txEl>
                                          </p:spTgt>
                                        </p:tgtEl>
                                        <p:attrNameLst>
                                          <p:attrName>xshear</p:attrName>
                                        </p:attrNameLst>
                                      </p:cBhvr>
                                    </p:anim>
                                    <p:animScale>
                                      <p:cBhvr>
                                        <p:cTn id="16" dur="200" decel="100000" autoRev="1" fill="hold">
                                          <p:stCondLst>
                                            <p:cond delay="600"/>
                                          </p:stCondLst>
                                        </p:cTn>
                                        <p:tgtEl>
                                          <p:spTgt spid="40962">
                                            <p:txEl>
                                              <p:pRg st="1" end="1"/>
                                            </p:txEl>
                                          </p:spTgt>
                                        </p:tgtEl>
                                      </p:cBhvr>
                                      <p:from x="100000" y="100000"/>
                                      <p:to x="80000" y="100000"/>
                                    </p:animScale>
                                    <p:anim by="(#ppt_h/3+#ppt_w*0.1)" calcmode="lin" valueType="num">
                                      <p:cBhvr additive="sum">
                                        <p:cTn id="17" dur="200" decel="100000" autoRev="1" fill="hold">
                                          <p:stCondLst>
                                            <p:cond delay="600"/>
                                          </p:stCondLst>
                                        </p:cTn>
                                        <p:tgtEl>
                                          <p:spTgt spid="40962">
                                            <p:txEl>
                                              <p:pRg st="1" end="1"/>
                                            </p:txEl>
                                          </p:spTgt>
                                        </p:tgtEl>
                                        <p:attrNameLst>
                                          <p:attrName>ppt_x</p:attrName>
                                        </p:attrNameLst>
                                      </p:cBhvr>
                                    </p:anim>
                                  </p:childTnLst>
                                </p:cTn>
                              </p:par>
                            </p:childTnLst>
                          </p:cTn>
                        </p:par>
                        <p:par>
                          <p:cTn id="18" fill="hold">
                            <p:stCondLst>
                              <p:cond delay="2000"/>
                            </p:stCondLst>
                            <p:childTnLst>
                              <p:par>
                                <p:cTn id="19" presetID="34" presetClass="entr" presetSubtype="0" fill="hold" nodeType="afterEffect">
                                  <p:stCondLst>
                                    <p:cond delay="0"/>
                                  </p:stCondLst>
                                  <p:childTnLst>
                                    <p:set>
                                      <p:cBhvr>
                                        <p:cTn id="20" dur="1" fill="hold">
                                          <p:stCondLst>
                                            <p:cond delay="0"/>
                                          </p:stCondLst>
                                        </p:cTn>
                                        <p:tgtEl>
                                          <p:spTgt spid="40962">
                                            <p:txEl>
                                              <p:pRg st="2" end="2"/>
                                            </p:txEl>
                                          </p:spTgt>
                                        </p:tgtEl>
                                        <p:attrNameLst>
                                          <p:attrName>style.visibility</p:attrName>
                                        </p:attrNameLst>
                                      </p:cBhvr>
                                      <p:to>
                                        <p:strVal val="visible"/>
                                      </p:to>
                                    </p:set>
                                    <p:anim from="(-#ppt_w/2)" to="(#ppt_x)" calcmode="lin" valueType="num">
                                      <p:cBhvr>
                                        <p:cTn id="21" dur="600" fill="hold">
                                          <p:stCondLst>
                                            <p:cond delay="0"/>
                                          </p:stCondLst>
                                        </p:cTn>
                                        <p:tgtEl>
                                          <p:spTgt spid="40962">
                                            <p:txEl>
                                              <p:pRg st="2" end="2"/>
                                            </p:txEl>
                                          </p:spTgt>
                                        </p:tgtEl>
                                        <p:attrNameLst>
                                          <p:attrName>ppt_x</p:attrName>
                                        </p:attrNameLst>
                                      </p:cBhvr>
                                    </p:anim>
                                    <p:anim from="0" to="-1.0" calcmode="lin" valueType="num">
                                      <p:cBhvr>
                                        <p:cTn id="22" dur="200" decel="50000" autoRev="1" fill="hold">
                                          <p:stCondLst>
                                            <p:cond delay="600"/>
                                          </p:stCondLst>
                                        </p:cTn>
                                        <p:tgtEl>
                                          <p:spTgt spid="40962">
                                            <p:txEl>
                                              <p:pRg st="2" end="2"/>
                                            </p:txEl>
                                          </p:spTgt>
                                        </p:tgtEl>
                                        <p:attrNameLst>
                                          <p:attrName>xshear</p:attrName>
                                        </p:attrNameLst>
                                      </p:cBhvr>
                                    </p:anim>
                                    <p:animScale>
                                      <p:cBhvr>
                                        <p:cTn id="23" dur="200" decel="100000" autoRev="1" fill="hold">
                                          <p:stCondLst>
                                            <p:cond delay="600"/>
                                          </p:stCondLst>
                                        </p:cTn>
                                        <p:tgtEl>
                                          <p:spTgt spid="40962">
                                            <p:txEl>
                                              <p:pRg st="2" end="2"/>
                                            </p:txEl>
                                          </p:spTgt>
                                        </p:tgtEl>
                                      </p:cBhvr>
                                      <p:from x="100000" y="100000"/>
                                      <p:to x="80000" y="100000"/>
                                    </p:animScale>
                                    <p:anim by="(#ppt_h/3+#ppt_w*0.1)" calcmode="lin" valueType="num">
                                      <p:cBhvr additive="sum">
                                        <p:cTn id="24" dur="200" decel="100000" autoRev="1" fill="hold">
                                          <p:stCondLst>
                                            <p:cond delay="600"/>
                                          </p:stCondLst>
                                        </p:cTn>
                                        <p:tgtEl>
                                          <p:spTgt spid="40962">
                                            <p:txEl>
                                              <p:pRg st="2" end="2"/>
                                            </p:txEl>
                                          </p:spTgt>
                                        </p:tgtEl>
                                        <p:attrNameLst>
                                          <p:attrName>ppt_x</p:attrName>
                                        </p:attrNameLst>
                                      </p:cBhvr>
                                    </p:anim>
                                  </p:childTnLst>
                                </p:cTn>
                              </p:par>
                            </p:childTnLst>
                          </p:cTn>
                        </p:par>
                        <p:par>
                          <p:cTn id="25" fill="hold">
                            <p:stCondLst>
                              <p:cond delay="3000"/>
                            </p:stCondLst>
                            <p:childTnLst>
                              <p:par>
                                <p:cTn id="26" presetID="34" presetClass="entr" presetSubtype="0" fill="hold" nodeType="afterEffect">
                                  <p:stCondLst>
                                    <p:cond delay="0"/>
                                  </p:stCondLst>
                                  <p:childTnLst>
                                    <p:set>
                                      <p:cBhvr>
                                        <p:cTn id="27" dur="1" fill="hold">
                                          <p:stCondLst>
                                            <p:cond delay="0"/>
                                          </p:stCondLst>
                                        </p:cTn>
                                        <p:tgtEl>
                                          <p:spTgt spid="40962">
                                            <p:txEl>
                                              <p:pRg st="3" end="3"/>
                                            </p:txEl>
                                          </p:spTgt>
                                        </p:tgtEl>
                                        <p:attrNameLst>
                                          <p:attrName>style.visibility</p:attrName>
                                        </p:attrNameLst>
                                      </p:cBhvr>
                                      <p:to>
                                        <p:strVal val="visible"/>
                                      </p:to>
                                    </p:set>
                                    <p:anim from="(-#ppt_w/2)" to="(#ppt_x)" calcmode="lin" valueType="num">
                                      <p:cBhvr>
                                        <p:cTn id="28" dur="600" fill="hold">
                                          <p:stCondLst>
                                            <p:cond delay="0"/>
                                          </p:stCondLst>
                                        </p:cTn>
                                        <p:tgtEl>
                                          <p:spTgt spid="40962">
                                            <p:txEl>
                                              <p:pRg st="3" end="3"/>
                                            </p:txEl>
                                          </p:spTgt>
                                        </p:tgtEl>
                                        <p:attrNameLst>
                                          <p:attrName>ppt_x</p:attrName>
                                        </p:attrNameLst>
                                      </p:cBhvr>
                                    </p:anim>
                                    <p:anim from="0" to="-1.0" calcmode="lin" valueType="num">
                                      <p:cBhvr>
                                        <p:cTn id="29" dur="200" decel="50000" autoRev="1" fill="hold">
                                          <p:stCondLst>
                                            <p:cond delay="600"/>
                                          </p:stCondLst>
                                        </p:cTn>
                                        <p:tgtEl>
                                          <p:spTgt spid="40962">
                                            <p:txEl>
                                              <p:pRg st="3" end="3"/>
                                            </p:txEl>
                                          </p:spTgt>
                                        </p:tgtEl>
                                        <p:attrNameLst>
                                          <p:attrName>xshear</p:attrName>
                                        </p:attrNameLst>
                                      </p:cBhvr>
                                    </p:anim>
                                    <p:animScale>
                                      <p:cBhvr>
                                        <p:cTn id="30" dur="200" decel="100000" autoRev="1" fill="hold">
                                          <p:stCondLst>
                                            <p:cond delay="600"/>
                                          </p:stCondLst>
                                        </p:cTn>
                                        <p:tgtEl>
                                          <p:spTgt spid="40962">
                                            <p:txEl>
                                              <p:pRg st="3" end="3"/>
                                            </p:txEl>
                                          </p:spTgt>
                                        </p:tgtEl>
                                      </p:cBhvr>
                                      <p:from x="100000" y="100000"/>
                                      <p:to x="80000" y="100000"/>
                                    </p:animScale>
                                    <p:anim by="(#ppt_h/3+#ppt_w*0.1)" calcmode="lin" valueType="num">
                                      <p:cBhvr additive="sum">
                                        <p:cTn id="31" dur="200" decel="100000" autoRev="1" fill="hold">
                                          <p:stCondLst>
                                            <p:cond delay="600"/>
                                          </p:stCondLst>
                                        </p:cTn>
                                        <p:tgtEl>
                                          <p:spTgt spid="40962">
                                            <p:txEl>
                                              <p:pRg st="3" end="3"/>
                                            </p:txEl>
                                          </p:spTgt>
                                        </p:tgtEl>
                                        <p:attrNameLst>
                                          <p:attrName>ppt_x</p:attrName>
                                        </p:attrNameLst>
                                      </p:cBhvr>
                                    </p:anim>
                                  </p:childTnLst>
                                </p:cTn>
                              </p:par>
                            </p:childTnLst>
                          </p:cTn>
                        </p:par>
                        <p:par>
                          <p:cTn id="32" fill="hold">
                            <p:stCondLst>
                              <p:cond delay="4000"/>
                            </p:stCondLst>
                            <p:childTnLst>
                              <p:par>
                                <p:cTn id="33" presetID="34" presetClass="entr" presetSubtype="0" fill="hold" nodeType="afterEffect">
                                  <p:stCondLst>
                                    <p:cond delay="0"/>
                                  </p:stCondLst>
                                  <p:childTnLst>
                                    <p:set>
                                      <p:cBhvr>
                                        <p:cTn id="34" dur="1" fill="hold">
                                          <p:stCondLst>
                                            <p:cond delay="0"/>
                                          </p:stCondLst>
                                        </p:cTn>
                                        <p:tgtEl>
                                          <p:spTgt spid="40962">
                                            <p:txEl>
                                              <p:pRg st="4" end="4"/>
                                            </p:txEl>
                                          </p:spTgt>
                                        </p:tgtEl>
                                        <p:attrNameLst>
                                          <p:attrName>style.visibility</p:attrName>
                                        </p:attrNameLst>
                                      </p:cBhvr>
                                      <p:to>
                                        <p:strVal val="visible"/>
                                      </p:to>
                                    </p:set>
                                    <p:anim from="(-#ppt_w/2)" to="(#ppt_x)" calcmode="lin" valueType="num">
                                      <p:cBhvr>
                                        <p:cTn id="35" dur="600" fill="hold">
                                          <p:stCondLst>
                                            <p:cond delay="0"/>
                                          </p:stCondLst>
                                        </p:cTn>
                                        <p:tgtEl>
                                          <p:spTgt spid="40962">
                                            <p:txEl>
                                              <p:pRg st="4" end="4"/>
                                            </p:txEl>
                                          </p:spTgt>
                                        </p:tgtEl>
                                        <p:attrNameLst>
                                          <p:attrName>ppt_x</p:attrName>
                                        </p:attrNameLst>
                                      </p:cBhvr>
                                    </p:anim>
                                    <p:anim from="0" to="-1.0" calcmode="lin" valueType="num">
                                      <p:cBhvr>
                                        <p:cTn id="36" dur="200" decel="50000" autoRev="1" fill="hold">
                                          <p:stCondLst>
                                            <p:cond delay="600"/>
                                          </p:stCondLst>
                                        </p:cTn>
                                        <p:tgtEl>
                                          <p:spTgt spid="40962">
                                            <p:txEl>
                                              <p:pRg st="4" end="4"/>
                                            </p:txEl>
                                          </p:spTgt>
                                        </p:tgtEl>
                                        <p:attrNameLst>
                                          <p:attrName>xshear</p:attrName>
                                        </p:attrNameLst>
                                      </p:cBhvr>
                                    </p:anim>
                                    <p:animScale>
                                      <p:cBhvr>
                                        <p:cTn id="37" dur="200" decel="100000" autoRev="1" fill="hold">
                                          <p:stCondLst>
                                            <p:cond delay="600"/>
                                          </p:stCondLst>
                                        </p:cTn>
                                        <p:tgtEl>
                                          <p:spTgt spid="40962">
                                            <p:txEl>
                                              <p:pRg st="4" end="4"/>
                                            </p:txEl>
                                          </p:spTgt>
                                        </p:tgtEl>
                                      </p:cBhvr>
                                      <p:from x="100000" y="100000"/>
                                      <p:to x="80000" y="100000"/>
                                    </p:animScale>
                                    <p:anim by="(#ppt_h/3+#ppt_w*0.1)" calcmode="lin" valueType="num">
                                      <p:cBhvr additive="sum">
                                        <p:cTn id="38" dur="200" decel="100000" autoRev="1" fill="hold">
                                          <p:stCondLst>
                                            <p:cond delay="600"/>
                                          </p:stCondLst>
                                        </p:cTn>
                                        <p:tgtEl>
                                          <p:spTgt spid="40962">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3DB98DF-4E38-4BC8-9748-593AE3398C44}" type="slidenum">
              <a:rPr lang="en-US"/>
              <a:pPr>
                <a:defRPr/>
              </a:pPr>
              <a:t>15</a:t>
            </a:fld>
            <a:endParaRPr lang="en-US"/>
          </a:p>
        </p:txBody>
      </p:sp>
      <p:sp>
        <p:nvSpPr>
          <p:cNvPr id="43010" name="Rectangle 2"/>
          <p:cNvSpPr>
            <a:spLocks noGrp="1" noChangeArrowheads="1"/>
          </p:cNvSpPr>
          <p:nvPr>
            <p:ph type="body" idx="1"/>
          </p:nvPr>
        </p:nvSpPr>
        <p:spPr>
          <a:xfrm>
            <a:off x="457200" y="533400"/>
            <a:ext cx="8229600" cy="5715000"/>
          </a:xfrm>
        </p:spPr>
        <p:txBody>
          <a:bodyPr/>
          <a:lstStyle/>
          <a:p>
            <a:pPr eaLnBrk="1" hangingPunct="1">
              <a:buFont typeface="Wingdings" pitchFamily="2" charset="2"/>
              <a:buNone/>
              <a:defRPr/>
            </a:pPr>
            <a:r>
              <a:rPr lang="en-US" smtClean="0"/>
              <a:t>	</a:t>
            </a:r>
            <a:r>
              <a:rPr lang="en-US" sz="3600" b="1" smtClean="0">
                <a:solidFill>
                  <a:srgbClr val="FFFF66"/>
                </a:solidFill>
              </a:rPr>
              <a:t>Kakak</a:t>
            </a:r>
          </a:p>
          <a:p>
            <a:pPr eaLnBrk="1" hangingPunct="1">
              <a:buFont typeface="Wingdings" pitchFamily="2" charset="2"/>
              <a:buNone/>
              <a:defRPr/>
            </a:pPr>
            <a:r>
              <a:rPr lang="en-US" sz="3600" b="1" smtClean="0"/>
              <a:t>	Digunakan untuk orang perempuan yang lebih tua daripada kendiri dan tidak setua emak kendiri. </a:t>
            </a:r>
          </a:p>
          <a:p>
            <a:pPr eaLnBrk="1" hangingPunct="1">
              <a:buFont typeface="Wingdings" pitchFamily="2" charset="2"/>
              <a:buNone/>
              <a:defRPr/>
            </a:pPr>
            <a:r>
              <a:rPr lang="en-US" sz="4400" b="1" smtClean="0">
                <a:solidFill>
                  <a:srgbClr val="FFFF66"/>
                </a:solidFill>
              </a:rPr>
              <a:t>	</a:t>
            </a:r>
            <a:r>
              <a:rPr lang="en-US" sz="3600" b="1" smtClean="0">
                <a:solidFill>
                  <a:srgbClr val="FFFF66"/>
                </a:solidFill>
              </a:rPr>
              <a:t>Adik</a:t>
            </a:r>
          </a:p>
          <a:p>
            <a:pPr eaLnBrk="1" hangingPunct="1">
              <a:buFont typeface="Wingdings" pitchFamily="2" charset="2"/>
              <a:buNone/>
              <a:defRPr/>
            </a:pPr>
            <a:r>
              <a:rPr lang="en-US" sz="3600" b="1" smtClean="0"/>
              <a:t>	Digunakan untuk orang lelaki atau perempuan yang lebih muda daripada kendiri.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43010">
                                            <p:txEl>
                                              <p:pRg st="0" end="0"/>
                                            </p:txEl>
                                          </p:spTgt>
                                        </p:tgtEl>
                                        <p:attrNameLst>
                                          <p:attrName>ppt_x</p:attrName>
                                        </p:attrNameLst>
                                      </p:cBhvr>
                                    </p:anim>
                                    <p:anim from="0" to="-1.0" calcmode="lin" valueType="num">
                                      <p:cBhvr>
                                        <p:cTn id="8" dur="200" decel="50000" autoRev="1" fill="hold">
                                          <p:stCondLst>
                                            <p:cond delay="600"/>
                                          </p:stCondLst>
                                        </p:cTn>
                                        <p:tgtEl>
                                          <p:spTgt spid="43010">
                                            <p:txEl>
                                              <p:pRg st="0" end="0"/>
                                            </p:txEl>
                                          </p:spTgt>
                                        </p:tgtEl>
                                        <p:attrNameLst>
                                          <p:attrName>xshear</p:attrName>
                                        </p:attrNameLst>
                                      </p:cBhvr>
                                    </p:anim>
                                    <p:animScale>
                                      <p:cBhvr>
                                        <p:cTn id="9" dur="200" decel="100000" autoRev="1" fill="hold">
                                          <p:stCondLst>
                                            <p:cond delay="600"/>
                                          </p:stCondLst>
                                        </p:cTn>
                                        <p:tgtEl>
                                          <p:spTgt spid="43010">
                                            <p:txEl>
                                              <p:pRg st="0" end="0"/>
                                            </p:txEl>
                                          </p:spTgt>
                                        </p:tgtEl>
                                      </p:cBhvr>
                                      <p:from x="100000" y="100000"/>
                                      <p:to x="80000" y="100000"/>
                                    </p:animScale>
                                    <p:anim by="(#ppt_h/3+#ppt_w*0.1)" calcmode="lin" valueType="num">
                                      <p:cBhvr additive="sum">
                                        <p:cTn id="10" dur="200" decel="100000" autoRev="1" fill="hold">
                                          <p:stCondLst>
                                            <p:cond delay="600"/>
                                          </p:stCondLst>
                                        </p:cTn>
                                        <p:tgtEl>
                                          <p:spTgt spid="43010">
                                            <p:txEl>
                                              <p:pRg st="0" end="0"/>
                                            </p:txEl>
                                          </p:spTgt>
                                        </p:tgtEl>
                                        <p:attrNameLst>
                                          <p:attrName>ppt_x</p:attrName>
                                        </p:attrNameLst>
                                      </p:cBhvr>
                                    </p:anim>
                                  </p:childTnLst>
                                </p:cTn>
                              </p:par>
                            </p:childTnLst>
                          </p:cTn>
                        </p:par>
                        <p:par>
                          <p:cTn id="11" fill="hold">
                            <p:stCondLst>
                              <p:cond delay="1000"/>
                            </p:stCondLst>
                            <p:childTnLst>
                              <p:par>
                                <p:cTn id="12" presetID="34" presetClass="entr" presetSubtype="0" fill="hold" nodeType="afterEffect">
                                  <p:stCondLst>
                                    <p:cond delay="0"/>
                                  </p:stCondLst>
                                  <p:childTnLst>
                                    <p:set>
                                      <p:cBhvr>
                                        <p:cTn id="13" dur="1" fill="hold">
                                          <p:stCondLst>
                                            <p:cond delay="0"/>
                                          </p:stCondLst>
                                        </p:cTn>
                                        <p:tgtEl>
                                          <p:spTgt spid="43010">
                                            <p:txEl>
                                              <p:pRg st="1" end="1"/>
                                            </p:txEl>
                                          </p:spTgt>
                                        </p:tgtEl>
                                        <p:attrNameLst>
                                          <p:attrName>style.visibility</p:attrName>
                                        </p:attrNameLst>
                                      </p:cBhvr>
                                      <p:to>
                                        <p:strVal val="visible"/>
                                      </p:to>
                                    </p:set>
                                    <p:anim from="(-#ppt_w/2)" to="(#ppt_x)" calcmode="lin" valueType="num">
                                      <p:cBhvr>
                                        <p:cTn id="14" dur="600" fill="hold">
                                          <p:stCondLst>
                                            <p:cond delay="0"/>
                                          </p:stCondLst>
                                        </p:cTn>
                                        <p:tgtEl>
                                          <p:spTgt spid="43010">
                                            <p:txEl>
                                              <p:pRg st="1" end="1"/>
                                            </p:txEl>
                                          </p:spTgt>
                                        </p:tgtEl>
                                        <p:attrNameLst>
                                          <p:attrName>ppt_x</p:attrName>
                                        </p:attrNameLst>
                                      </p:cBhvr>
                                    </p:anim>
                                    <p:anim from="0" to="-1.0" calcmode="lin" valueType="num">
                                      <p:cBhvr>
                                        <p:cTn id="15" dur="200" decel="50000" autoRev="1" fill="hold">
                                          <p:stCondLst>
                                            <p:cond delay="600"/>
                                          </p:stCondLst>
                                        </p:cTn>
                                        <p:tgtEl>
                                          <p:spTgt spid="43010">
                                            <p:txEl>
                                              <p:pRg st="1" end="1"/>
                                            </p:txEl>
                                          </p:spTgt>
                                        </p:tgtEl>
                                        <p:attrNameLst>
                                          <p:attrName>xshear</p:attrName>
                                        </p:attrNameLst>
                                      </p:cBhvr>
                                    </p:anim>
                                    <p:animScale>
                                      <p:cBhvr>
                                        <p:cTn id="16" dur="200" decel="100000" autoRev="1" fill="hold">
                                          <p:stCondLst>
                                            <p:cond delay="600"/>
                                          </p:stCondLst>
                                        </p:cTn>
                                        <p:tgtEl>
                                          <p:spTgt spid="43010">
                                            <p:txEl>
                                              <p:pRg st="1" end="1"/>
                                            </p:txEl>
                                          </p:spTgt>
                                        </p:tgtEl>
                                      </p:cBhvr>
                                      <p:from x="100000" y="100000"/>
                                      <p:to x="80000" y="100000"/>
                                    </p:animScale>
                                    <p:anim by="(#ppt_h/3+#ppt_w*0.1)" calcmode="lin" valueType="num">
                                      <p:cBhvr additive="sum">
                                        <p:cTn id="17" dur="200" decel="100000" autoRev="1" fill="hold">
                                          <p:stCondLst>
                                            <p:cond delay="600"/>
                                          </p:stCondLst>
                                        </p:cTn>
                                        <p:tgtEl>
                                          <p:spTgt spid="43010">
                                            <p:txEl>
                                              <p:pRg st="1" end="1"/>
                                            </p:txEl>
                                          </p:spTgt>
                                        </p:tgtEl>
                                        <p:attrNameLst>
                                          <p:attrName>ppt_x</p:attrName>
                                        </p:attrNameLst>
                                      </p:cBhvr>
                                    </p:anim>
                                  </p:childTnLst>
                                </p:cTn>
                              </p:par>
                            </p:childTnLst>
                          </p:cTn>
                        </p:par>
                        <p:par>
                          <p:cTn id="18" fill="hold">
                            <p:stCondLst>
                              <p:cond delay="2000"/>
                            </p:stCondLst>
                            <p:childTnLst>
                              <p:par>
                                <p:cTn id="19" presetID="34" presetClass="entr" presetSubtype="0" fill="hold" nodeType="afterEffect">
                                  <p:stCondLst>
                                    <p:cond delay="0"/>
                                  </p:stCondLst>
                                  <p:childTnLst>
                                    <p:set>
                                      <p:cBhvr>
                                        <p:cTn id="20" dur="1" fill="hold">
                                          <p:stCondLst>
                                            <p:cond delay="0"/>
                                          </p:stCondLst>
                                        </p:cTn>
                                        <p:tgtEl>
                                          <p:spTgt spid="43010">
                                            <p:txEl>
                                              <p:pRg st="2" end="2"/>
                                            </p:txEl>
                                          </p:spTgt>
                                        </p:tgtEl>
                                        <p:attrNameLst>
                                          <p:attrName>style.visibility</p:attrName>
                                        </p:attrNameLst>
                                      </p:cBhvr>
                                      <p:to>
                                        <p:strVal val="visible"/>
                                      </p:to>
                                    </p:set>
                                    <p:anim from="(-#ppt_w/2)" to="(#ppt_x)" calcmode="lin" valueType="num">
                                      <p:cBhvr>
                                        <p:cTn id="21" dur="600" fill="hold">
                                          <p:stCondLst>
                                            <p:cond delay="0"/>
                                          </p:stCondLst>
                                        </p:cTn>
                                        <p:tgtEl>
                                          <p:spTgt spid="43010">
                                            <p:txEl>
                                              <p:pRg st="2" end="2"/>
                                            </p:txEl>
                                          </p:spTgt>
                                        </p:tgtEl>
                                        <p:attrNameLst>
                                          <p:attrName>ppt_x</p:attrName>
                                        </p:attrNameLst>
                                      </p:cBhvr>
                                    </p:anim>
                                    <p:anim from="0" to="-1.0" calcmode="lin" valueType="num">
                                      <p:cBhvr>
                                        <p:cTn id="22" dur="200" decel="50000" autoRev="1" fill="hold">
                                          <p:stCondLst>
                                            <p:cond delay="600"/>
                                          </p:stCondLst>
                                        </p:cTn>
                                        <p:tgtEl>
                                          <p:spTgt spid="43010">
                                            <p:txEl>
                                              <p:pRg st="2" end="2"/>
                                            </p:txEl>
                                          </p:spTgt>
                                        </p:tgtEl>
                                        <p:attrNameLst>
                                          <p:attrName>xshear</p:attrName>
                                        </p:attrNameLst>
                                      </p:cBhvr>
                                    </p:anim>
                                    <p:animScale>
                                      <p:cBhvr>
                                        <p:cTn id="23" dur="200" decel="100000" autoRev="1" fill="hold">
                                          <p:stCondLst>
                                            <p:cond delay="600"/>
                                          </p:stCondLst>
                                        </p:cTn>
                                        <p:tgtEl>
                                          <p:spTgt spid="43010">
                                            <p:txEl>
                                              <p:pRg st="2" end="2"/>
                                            </p:txEl>
                                          </p:spTgt>
                                        </p:tgtEl>
                                      </p:cBhvr>
                                      <p:from x="100000" y="100000"/>
                                      <p:to x="80000" y="100000"/>
                                    </p:animScale>
                                    <p:anim by="(#ppt_h/3+#ppt_w*0.1)" calcmode="lin" valueType="num">
                                      <p:cBhvr additive="sum">
                                        <p:cTn id="24" dur="200" decel="100000" autoRev="1" fill="hold">
                                          <p:stCondLst>
                                            <p:cond delay="600"/>
                                          </p:stCondLst>
                                        </p:cTn>
                                        <p:tgtEl>
                                          <p:spTgt spid="43010">
                                            <p:txEl>
                                              <p:pRg st="2" end="2"/>
                                            </p:txEl>
                                          </p:spTgt>
                                        </p:tgtEl>
                                        <p:attrNameLst>
                                          <p:attrName>ppt_x</p:attrName>
                                        </p:attrNameLst>
                                      </p:cBhvr>
                                    </p:anim>
                                  </p:childTnLst>
                                </p:cTn>
                              </p:par>
                            </p:childTnLst>
                          </p:cTn>
                        </p:par>
                        <p:par>
                          <p:cTn id="25" fill="hold">
                            <p:stCondLst>
                              <p:cond delay="3000"/>
                            </p:stCondLst>
                            <p:childTnLst>
                              <p:par>
                                <p:cTn id="26" presetID="34" presetClass="entr" presetSubtype="0" fill="hold" nodeType="afterEffect">
                                  <p:stCondLst>
                                    <p:cond delay="0"/>
                                  </p:stCondLst>
                                  <p:childTnLst>
                                    <p:set>
                                      <p:cBhvr>
                                        <p:cTn id="27" dur="1" fill="hold">
                                          <p:stCondLst>
                                            <p:cond delay="0"/>
                                          </p:stCondLst>
                                        </p:cTn>
                                        <p:tgtEl>
                                          <p:spTgt spid="43010">
                                            <p:txEl>
                                              <p:pRg st="3" end="3"/>
                                            </p:txEl>
                                          </p:spTgt>
                                        </p:tgtEl>
                                        <p:attrNameLst>
                                          <p:attrName>style.visibility</p:attrName>
                                        </p:attrNameLst>
                                      </p:cBhvr>
                                      <p:to>
                                        <p:strVal val="visible"/>
                                      </p:to>
                                    </p:set>
                                    <p:anim from="(-#ppt_w/2)" to="(#ppt_x)" calcmode="lin" valueType="num">
                                      <p:cBhvr>
                                        <p:cTn id="28" dur="600" fill="hold">
                                          <p:stCondLst>
                                            <p:cond delay="0"/>
                                          </p:stCondLst>
                                        </p:cTn>
                                        <p:tgtEl>
                                          <p:spTgt spid="43010">
                                            <p:txEl>
                                              <p:pRg st="3" end="3"/>
                                            </p:txEl>
                                          </p:spTgt>
                                        </p:tgtEl>
                                        <p:attrNameLst>
                                          <p:attrName>ppt_x</p:attrName>
                                        </p:attrNameLst>
                                      </p:cBhvr>
                                    </p:anim>
                                    <p:anim from="0" to="-1.0" calcmode="lin" valueType="num">
                                      <p:cBhvr>
                                        <p:cTn id="29" dur="200" decel="50000" autoRev="1" fill="hold">
                                          <p:stCondLst>
                                            <p:cond delay="600"/>
                                          </p:stCondLst>
                                        </p:cTn>
                                        <p:tgtEl>
                                          <p:spTgt spid="43010">
                                            <p:txEl>
                                              <p:pRg st="3" end="3"/>
                                            </p:txEl>
                                          </p:spTgt>
                                        </p:tgtEl>
                                        <p:attrNameLst>
                                          <p:attrName>xshear</p:attrName>
                                        </p:attrNameLst>
                                      </p:cBhvr>
                                    </p:anim>
                                    <p:animScale>
                                      <p:cBhvr>
                                        <p:cTn id="30" dur="200" decel="100000" autoRev="1" fill="hold">
                                          <p:stCondLst>
                                            <p:cond delay="600"/>
                                          </p:stCondLst>
                                        </p:cTn>
                                        <p:tgtEl>
                                          <p:spTgt spid="43010">
                                            <p:txEl>
                                              <p:pRg st="3" end="3"/>
                                            </p:txEl>
                                          </p:spTgt>
                                        </p:tgtEl>
                                      </p:cBhvr>
                                      <p:from x="100000" y="100000"/>
                                      <p:to x="80000" y="100000"/>
                                    </p:animScale>
                                    <p:anim by="(#ppt_h/3+#ppt_w*0.1)" calcmode="lin" valueType="num">
                                      <p:cBhvr additive="sum">
                                        <p:cTn id="31" dur="200" decel="100000" autoRev="1" fill="hold">
                                          <p:stCondLst>
                                            <p:cond delay="600"/>
                                          </p:stCondLst>
                                        </p:cTn>
                                        <p:tgtEl>
                                          <p:spTgt spid="43010">
                                            <p:txEl>
                                              <p:pRg st="3" end="3"/>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B23B76C-F151-432E-B588-340000DE4AB8}" type="slidenum">
              <a:rPr lang="en-US"/>
              <a:pPr>
                <a:defRPr/>
              </a:pPr>
              <a:t>16</a:t>
            </a:fld>
            <a:endParaRPr lang="en-US"/>
          </a:p>
        </p:txBody>
      </p:sp>
      <p:sp>
        <p:nvSpPr>
          <p:cNvPr id="45058" name="Rectangle 2"/>
          <p:cNvSpPr>
            <a:spLocks noGrp="1" noChangeArrowheads="1"/>
          </p:cNvSpPr>
          <p:nvPr>
            <p:ph type="body" idx="1"/>
          </p:nvPr>
        </p:nvSpPr>
        <p:spPr>
          <a:xfrm>
            <a:off x="457200" y="533400"/>
            <a:ext cx="8229600" cy="5715000"/>
          </a:xfrm>
        </p:spPr>
        <p:txBody>
          <a:bodyPr/>
          <a:lstStyle/>
          <a:p>
            <a:pPr eaLnBrk="1" hangingPunct="1">
              <a:buFont typeface="Wingdings" pitchFamily="2" charset="2"/>
              <a:buNone/>
              <a:defRPr/>
            </a:pPr>
            <a:r>
              <a:rPr lang="en-US" smtClean="0"/>
              <a:t>	</a:t>
            </a:r>
            <a:endParaRPr lang="en-US" sz="4400" b="1" smtClean="0"/>
          </a:p>
          <a:p>
            <a:pPr eaLnBrk="1" hangingPunct="1">
              <a:buFont typeface="Wingdings" pitchFamily="2" charset="2"/>
              <a:buNone/>
              <a:defRPr/>
            </a:pPr>
            <a:r>
              <a:rPr lang="en-US" smtClean="0"/>
              <a:t>	</a:t>
            </a:r>
          </a:p>
          <a:p>
            <a:pPr eaLnBrk="1" hangingPunct="1">
              <a:buFont typeface="Wingdings" pitchFamily="2" charset="2"/>
              <a:buNone/>
              <a:defRPr/>
            </a:pPr>
            <a:r>
              <a:rPr lang="en-US" smtClean="0"/>
              <a:t>	</a:t>
            </a:r>
            <a:r>
              <a:rPr lang="en-US" sz="4400" b="1" smtClean="0"/>
              <a:t>Gelaran Pak atau Mak ketika berkomunikasi ditambah dengan Cik, menjadi Mak Cik atau Pak Cik.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45058">
                                            <p:txEl>
                                              <p:pRg st="0" end="0"/>
                                            </p:txEl>
                                          </p:spTgt>
                                        </p:tgtEl>
                                        <p:attrNameLst>
                                          <p:attrName>ppt_x</p:attrName>
                                        </p:attrNameLst>
                                      </p:cBhvr>
                                    </p:anim>
                                    <p:anim from="0" to="-1.0" calcmode="lin" valueType="num">
                                      <p:cBhvr>
                                        <p:cTn id="8" dur="200" decel="50000" autoRev="1" fill="hold">
                                          <p:stCondLst>
                                            <p:cond delay="600"/>
                                          </p:stCondLst>
                                        </p:cTn>
                                        <p:tgtEl>
                                          <p:spTgt spid="45058">
                                            <p:txEl>
                                              <p:pRg st="0" end="0"/>
                                            </p:txEl>
                                          </p:spTgt>
                                        </p:tgtEl>
                                        <p:attrNameLst>
                                          <p:attrName>xshear</p:attrName>
                                        </p:attrNameLst>
                                      </p:cBhvr>
                                    </p:anim>
                                    <p:animScale>
                                      <p:cBhvr>
                                        <p:cTn id="9" dur="200" decel="100000" autoRev="1" fill="hold">
                                          <p:stCondLst>
                                            <p:cond delay="600"/>
                                          </p:stCondLst>
                                        </p:cTn>
                                        <p:tgtEl>
                                          <p:spTgt spid="45058">
                                            <p:txEl>
                                              <p:pRg st="0" end="0"/>
                                            </p:txEl>
                                          </p:spTgt>
                                        </p:tgtEl>
                                      </p:cBhvr>
                                      <p:from x="100000" y="100000"/>
                                      <p:to x="80000" y="100000"/>
                                    </p:animScale>
                                    <p:anim by="(#ppt_h/3+#ppt_w*0.1)" calcmode="lin" valueType="num">
                                      <p:cBhvr additive="sum">
                                        <p:cTn id="10" dur="200" decel="100000" autoRev="1" fill="hold">
                                          <p:stCondLst>
                                            <p:cond delay="600"/>
                                          </p:stCondLst>
                                        </p:cTn>
                                        <p:tgtEl>
                                          <p:spTgt spid="45058">
                                            <p:txEl>
                                              <p:pRg st="0" end="0"/>
                                            </p:txEl>
                                          </p:spTgt>
                                        </p:tgtEl>
                                        <p:attrNameLst>
                                          <p:attrName>ppt_x</p:attrName>
                                        </p:attrNameLst>
                                      </p:cBhvr>
                                    </p:anim>
                                  </p:childTnLst>
                                </p:cTn>
                              </p:par>
                            </p:childTnLst>
                          </p:cTn>
                        </p:par>
                        <p:par>
                          <p:cTn id="11" fill="hold">
                            <p:stCondLst>
                              <p:cond delay="1000"/>
                            </p:stCondLst>
                            <p:childTnLst>
                              <p:par>
                                <p:cTn id="12" presetID="34" presetClass="entr" presetSubtype="0" fill="hold" nodeType="afterEffect">
                                  <p:stCondLst>
                                    <p:cond delay="0"/>
                                  </p:stCondLst>
                                  <p:childTnLst>
                                    <p:set>
                                      <p:cBhvr>
                                        <p:cTn id="13" dur="1" fill="hold">
                                          <p:stCondLst>
                                            <p:cond delay="0"/>
                                          </p:stCondLst>
                                        </p:cTn>
                                        <p:tgtEl>
                                          <p:spTgt spid="45058">
                                            <p:txEl>
                                              <p:pRg st="1" end="1"/>
                                            </p:txEl>
                                          </p:spTgt>
                                        </p:tgtEl>
                                        <p:attrNameLst>
                                          <p:attrName>style.visibility</p:attrName>
                                        </p:attrNameLst>
                                      </p:cBhvr>
                                      <p:to>
                                        <p:strVal val="visible"/>
                                      </p:to>
                                    </p:set>
                                    <p:anim from="(-#ppt_w/2)" to="(#ppt_x)" calcmode="lin" valueType="num">
                                      <p:cBhvr>
                                        <p:cTn id="14" dur="600" fill="hold">
                                          <p:stCondLst>
                                            <p:cond delay="0"/>
                                          </p:stCondLst>
                                        </p:cTn>
                                        <p:tgtEl>
                                          <p:spTgt spid="45058">
                                            <p:txEl>
                                              <p:pRg st="1" end="1"/>
                                            </p:txEl>
                                          </p:spTgt>
                                        </p:tgtEl>
                                        <p:attrNameLst>
                                          <p:attrName>ppt_x</p:attrName>
                                        </p:attrNameLst>
                                      </p:cBhvr>
                                    </p:anim>
                                    <p:anim from="0" to="-1.0" calcmode="lin" valueType="num">
                                      <p:cBhvr>
                                        <p:cTn id="15" dur="200" decel="50000" autoRev="1" fill="hold">
                                          <p:stCondLst>
                                            <p:cond delay="600"/>
                                          </p:stCondLst>
                                        </p:cTn>
                                        <p:tgtEl>
                                          <p:spTgt spid="45058">
                                            <p:txEl>
                                              <p:pRg st="1" end="1"/>
                                            </p:txEl>
                                          </p:spTgt>
                                        </p:tgtEl>
                                        <p:attrNameLst>
                                          <p:attrName>xshear</p:attrName>
                                        </p:attrNameLst>
                                      </p:cBhvr>
                                    </p:anim>
                                    <p:animScale>
                                      <p:cBhvr>
                                        <p:cTn id="16" dur="200" decel="100000" autoRev="1" fill="hold">
                                          <p:stCondLst>
                                            <p:cond delay="600"/>
                                          </p:stCondLst>
                                        </p:cTn>
                                        <p:tgtEl>
                                          <p:spTgt spid="45058">
                                            <p:txEl>
                                              <p:pRg st="1" end="1"/>
                                            </p:txEl>
                                          </p:spTgt>
                                        </p:tgtEl>
                                      </p:cBhvr>
                                      <p:from x="100000" y="100000"/>
                                      <p:to x="80000" y="100000"/>
                                    </p:animScale>
                                    <p:anim by="(#ppt_h/3+#ppt_w*0.1)" calcmode="lin" valueType="num">
                                      <p:cBhvr additive="sum">
                                        <p:cTn id="17" dur="200" decel="100000" autoRev="1" fill="hold">
                                          <p:stCondLst>
                                            <p:cond delay="600"/>
                                          </p:stCondLst>
                                        </p:cTn>
                                        <p:tgtEl>
                                          <p:spTgt spid="45058">
                                            <p:txEl>
                                              <p:pRg st="1" end="1"/>
                                            </p:txEl>
                                          </p:spTgt>
                                        </p:tgtEl>
                                        <p:attrNameLst>
                                          <p:attrName>ppt_x</p:attrName>
                                        </p:attrNameLst>
                                      </p:cBhvr>
                                    </p:anim>
                                  </p:childTnLst>
                                </p:cTn>
                              </p:par>
                            </p:childTnLst>
                          </p:cTn>
                        </p:par>
                        <p:par>
                          <p:cTn id="18" fill="hold">
                            <p:stCondLst>
                              <p:cond delay="2000"/>
                            </p:stCondLst>
                            <p:childTnLst>
                              <p:par>
                                <p:cTn id="19" presetID="34" presetClass="entr" presetSubtype="0" fill="hold" nodeType="afterEffect">
                                  <p:stCondLst>
                                    <p:cond delay="0"/>
                                  </p:stCondLst>
                                  <p:childTnLst>
                                    <p:set>
                                      <p:cBhvr>
                                        <p:cTn id="20" dur="1" fill="hold">
                                          <p:stCondLst>
                                            <p:cond delay="0"/>
                                          </p:stCondLst>
                                        </p:cTn>
                                        <p:tgtEl>
                                          <p:spTgt spid="45058">
                                            <p:txEl>
                                              <p:pRg st="2" end="2"/>
                                            </p:txEl>
                                          </p:spTgt>
                                        </p:tgtEl>
                                        <p:attrNameLst>
                                          <p:attrName>style.visibility</p:attrName>
                                        </p:attrNameLst>
                                      </p:cBhvr>
                                      <p:to>
                                        <p:strVal val="visible"/>
                                      </p:to>
                                    </p:set>
                                    <p:anim from="(-#ppt_w/2)" to="(#ppt_x)" calcmode="lin" valueType="num">
                                      <p:cBhvr>
                                        <p:cTn id="21" dur="600" fill="hold">
                                          <p:stCondLst>
                                            <p:cond delay="0"/>
                                          </p:stCondLst>
                                        </p:cTn>
                                        <p:tgtEl>
                                          <p:spTgt spid="45058">
                                            <p:txEl>
                                              <p:pRg st="2" end="2"/>
                                            </p:txEl>
                                          </p:spTgt>
                                        </p:tgtEl>
                                        <p:attrNameLst>
                                          <p:attrName>ppt_x</p:attrName>
                                        </p:attrNameLst>
                                      </p:cBhvr>
                                    </p:anim>
                                    <p:anim from="0" to="-1.0" calcmode="lin" valueType="num">
                                      <p:cBhvr>
                                        <p:cTn id="22" dur="200" decel="50000" autoRev="1" fill="hold">
                                          <p:stCondLst>
                                            <p:cond delay="600"/>
                                          </p:stCondLst>
                                        </p:cTn>
                                        <p:tgtEl>
                                          <p:spTgt spid="45058">
                                            <p:txEl>
                                              <p:pRg st="2" end="2"/>
                                            </p:txEl>
                                          </p:spTgt>
                                        </p:tgtEl>
                                        <p:attrNameLst>
                                          <p:attrName>xshear</p:attrName>
                                        </p:attrNameLst>
                                      </p:cBhvr>
                                    </p:anim>
                                    <p:animScale>
                                      <p:cBhvr>
                                        <p:cTn id="23" dur="200" decel="100000" autoRev="1" fill="hold">
                                          <p:stCondLst>
                                            <p:cond delay="600"/>
                                          </p:stCondLst>
                                        </p:cTn>
                                        <p:tgtEl>
                                          <p:spTgt spid="45058">
                                            <p:txEl>
                                              <p:pRg st="2" end="2"/>
                                            </p:txEl>
                                          </p:spTgt>
                                        </p:tgtEl>
                                      </p:cBhvr>
                                      <p:from x="100000" y="100000"/>
                                      <p:to x="80000" y="100000"/>
                                    </p:animScale>
                                    <p:anim by="(#ppt_h/3+#ppt_w*0.1)" calcmode="lin" valueType="num">
                                      <p:cBhvr additive="sum">
                                        <p:cTn id="24" dur="200" decel="100000" autoRev="1" fill="hold">
                                          <p:stCondLst>
                                            <p:cond delay="600"/>
                                          </p:stCondLst>
                                        </p:cTn>
                                        <p:tgtEl>
                                          <p:spTgt spid="45058">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8DE6D17E-6D5F-4485-8E49-FFE65207E871}" type="slidenum">
              <a:rPr lang="en-US"/>
              <a:pPr>
                <a:defRPr/>
              </a:pPr>
              <a:t>17</a:t>
            </a:fld>
            <a:endParaRPr lang="en-US"/>
          </a:p>
        </p:txBody>
      </p:sp>
      <p:sp>
        <p:nvSpPr>
          <p:cNvPr id="46082" name="Rectangle 2"/>
          <p:cNvSpPr>
            <a:spLocks noGrp="1" noChangeArrowheads="1"/>
          </p:cNvSpPr>
          <p:nvPr>
            <p:ph type="body" idx="1"/>
          </p:nvPr>
        </p:nvSpPr>
        <p:spPr>
          <a:xfrm>
            <a:off x="228600" y="533400"/>
            <a:ext cx="8458200" cy="5715000"/>
          </a:xfrm>
        </p:spPr>
        <p:txBody>
          <a:bodyPr/>
          <a:lstStyle/>
          <a:p>
            <a:pPr eaLnBrk="1" hangingPunct="1">
              <a:buFont typeface="Wingdings" pitchFamily="2" charset="2"/>
              <a:buNone/>
              <a:defRPr/>
            </a:pPr>
            <a:r>
              <a:rPr lang="en-US" sz="4400" b="1" smtClean="0"/>
              <a:t>Jenama kekeluargaan terbahagi kepada: </a:t>
            </a:r>
          </a:p>
          <a:p>
            <a:pPr eaLnBrk="1" hangingPunct="1">
              <a:buFont typeface="Wingdings" pitchFamily="2" charset="2"/>
              <a:buNone/>
              <a:defRPr/>
            </a:pPr>
            <a:r>
              <a:rPr lang="en-US" sz="4400" b="1" smtClean="0">
                <a:solidFill>
                  <a:srgbClr val="FFFF66"/>
                </a:solidFill>
              </a:rPr>
              <a:t>i. Jenama kekeluargaan pertalian darah</a:t>
            </a:r>
            <a:r>
              <a:rPr lang="en-US" sz="4400" b="1" smtClean="0"/>
              <a:t> (Pak Long, Mak Long, Pak Ngah, Mak Ngah, Pak Lang, Mak Lang, Pak Njang, Mak Njang, Pak Cik, Mak Cik, Pak Su, Mak Su.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46082">
                                            <p:txEl>
                                              <p:pRg st="0" end="0"/>
                                            </p:txEl>
                                          </p:spTgt>
                                        </p:tgtEl>
                                        <p:attrNameLst>
                                          <p:attrName>ppt_x</p:attrName>
                                        </p:attrNameLst>
                                      </p:cBhvr>
                                    </p:anim>
                                    <p:anim from="0" to="-1.0" calcmode="lin" valueType="num">
                                      <p:cBhvr>
                                        <p:cTn id="8" dur="200" decel="50000" autoRev="1" fill="hold">
                                          <p:stCondLst>
                                            <p:cond delay="600"/>
                                          </p:stCondLst>
                                        </p:cTn>
                                        <p:tgtEl>
                                          <p:spTgt spid="46082">
                                            <p:txEl>
                                              <p:pRg st="0" end="0"/>
                                            </p:txEl>
                                          </p:spTgt>
                                        </p:tgtEl>
                                        <p:attrNameLst>
                                          <p:attrName>xshear</p:attrName>
                                        </p:attrNameLst>
                                      </p:cBhvr>
                                    </p:anim>
                                    <p:animScale>
                                      <p:cBhvr>
                                        <p:cTn id="9" dur="200" decel="100000" autoRev="1" fill="hold">
                                          <p:stCondLst>
                                            <p:cond delay="600"/>
                                          </p:stCondLst>
                                        </p:cTn>
                                        <p:tgtEl>
                                          <p:spTgt spid="46082">
                                            <p:txEl>
                                              <p:pRg st="0" end="0"/>
                                            </p:txEl>
                                          </p:spTgt>
                                        </p:tgtEl>
                                      </p:cBhvr>
                                      <p:from x="100000" y="100000"/>
                                      <p:to x="80000" y="100000"/>
                                    </p:animScale>
                                    <p:anim by="(#ppt_h/3+#ppt_w*0.1)" calcmode="lin" valueType="num">
                                      <p:cBhvr additive="sum">
                                        <p:cTn id="10" dur="200" decel="100000" autoRev="1" fill="hold">
                                          <p:stCondLst>
                                            <p:cond delay="600"/>
                                          </p:stCondLst>
                                        </p:cTn>
                                        <p:tgtEl>
                                          <p:spTgt spid="46082">
                                            <p:txEl>
                                              <p:pRg st="0" end="0"/>
                                            </p:txEl>
                                          </p:spTgt>
                                        </p:tgtEl>
                                        <p:attrNameLst>
                                          <p:attrName>ppt_x</p:attrName>
                                        </p:attrNameLst>
                                      </p:cBhvr>
                                    </p:anim>
                                  </p:childTnLst>
                                </p:cTn>
                              </p:par>
                            </p:childTnLst>
                          </p:cTn>
                        </p:par>
                        <p:par>
                          <p:cTn id="11" fill="hold">
                            <p:stCondLst>
                              <p:cond delay="1000"/>
                            </p:stCondLst>
                            <p:childTnLst>
                              <p:par>
                                <p:cTn id="12" presetID="34" presetClass="entr" presetSubtype="0" fill="hold" nodeType="afterEffect">
                                  <p:stCondLst>
                                    <p:cond delay="0"/>
                                  </p:stCondLst>
                                  <p:childTnLst>
                                    <p:set>
                                      <p:cBhvr>
                                        <p:cTn id="13" dur="1" fill="hold">
                                          <p:stCondLst>
                                            <p:cond delay="0"/>
                                          </p:stCondLst>
                                        </p:cTn>
                                        <p:tgtEl>
                                          <p:spTgt spid="46082">
                                            <p:txEl>
                                              <p:pRg st="1" end="1"/>
                                            </p:txEl>
                                          </p:spTgt>
                                        </p:tgtEl>
                                        <p:attrNameLst>
                                          <p:attrName>style.visibility</p:attrName>
                                        </p:attrNameLst>
                                      </p:cBhvr>
                                      <p:to>
                                        <p:strVal val="visible"/>
                                      </p:to>
                                    </p:set>
                                    <p:anim from="(-#ppt_w/2)" to="(#ppt_x)" calcmode="lin" valueType="num">
                                      <p:cBhvr>
                                        <p:cTn id="14" dur="600" fill="hold">
                                          <p:stCondLst>
                                            <p:cond delay="0"/>
                                          </p:stCondLst>
                                        </p:cTn>
                                        <p:tgtEl>
                                          <p:spTgt spid="46082">
                                            <p:txEl>
                                              <p:pRg st="1" end="1"/>
                                            </p:txEl>
                                          </p:spTgt>
                                        </p:tgtEl>
                                        <p:attrNameLst>
                                          <p:attrName>ppt_x</p:attrName>
                                        </p:attrNameLst>
                                      </p:cBhvr>
                                    </p:anim>
                                    <p:anim from="0" to="-1.0" calcmode="lin" valueType="num">
                                      <p:cBhvr>
                                        <p:cTn id="15" dur="200" decel="50000" autoRev="1" fill="hold">
                                          <p:stCondLst>
                                            <p:cond delay="600"/>
                                          </p:stCondLst>
                                        </p:cTn>
                                        <p:tgtEl>
                                          <p:spTgt spid="46082">
                                            <p:txEl>
                                              <p:pRg st="1" end="1"/>
                                            </p:txEl>
                                          </p:spTgt>
                                        </p:tgtEl>
                                        <p:attrNameLst>
                                          <p:attrName>xshear</p:attrName>
                                        </p:attrNameLst>
                                      </p:cBhvr>
                                    </p:anim>
                                    <p:animScale>
                                      <p:cBhvr>
                                        <p:cTn id="16" dur="200" decel="100000" autoRev="1" fill="hold">
                                          <p:stCondLst>
                                            <p:cond delay="600"/>
                                          </p:stCondLst>
                                        </p:cTn>
                                        <p:tgtEl>
                                          <p:spTgt spid="46082">
                                            <p:txEl>
                                              <p:pRg st="1" end="1"/>
                                            </p:txEl>
                                          </p:spTgt>
                                        </p:tgtEl>
                                      </p:cBhvr>
                                      <p:from x="100000" y="100000"/>
                                      <p:to x="80000" y="100000"/>
                                    </p:animScale>
                                    <p:anim by="(#ppt_h/3+#ppt_w*0.1)" calcmode="lin" valueType="num">
                                      <p:cBhvr additive="sum">
                                        <p:cTn id="17" dur="200" decel="100000" autoRev="1" fill="hold">
                                          <p:stCondLst>
                                            <p:cond delay="600"/>
                                          </p:stCondLst>
                                        </p:cTn>
                                        <p:tgtEl>
                                          <p:spTgt spid="46082">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99C254E0-BC04-4BB6-8DCF-CD739CBFE3AD}" type="slidenum">
              <a:rPr lang="en-US"/>
              <a:pPr>
                <a:defRPr/>
              </a:pPr>
              <a:t>18</a:t>
            </a:fld>
            <a:endParaRPr lang="en-US"/>
          </a:p>
        </p:txBody>
      </p:sp>
      <p:sp>
        <p:nvSpPr>
          <p:cNvPr id="47106" name="Rectangle 2"/>
          <p:cNvSpPr>
            <a:spLocks noGrp="1" noChangeArrowheads="1"/>
          </p:cNvSpPr>
          <p:nvPr>
            <p:ph type="body" idx="1"/>
          </p:nvPr>
        </p:nvSpPr>
        <p:spPr>
          <a:xfrm>
            <a:off x="228600" y="533400"/>
            <a:ext cx="8686800" cy="5715000"/>
          </a:xfrm>
        </p:spPr>
        <p:txBody>
          <a:bodyPr/>
          <a:lstStyle/>
          <a:p>
            <a:pPr eaLnBrk="1" hangingPunct="1">
              <a:buFont typeface="Wingdings" pitchFamily="2" charset="2"/>
              <a:buNone/>
              <a:defRPr/>
            </a:pPr>
            <a:r>
              <a:rPr lang="en-US" b="1" smtClean="0"/>
              <a:t>	</a:t>
            </a:r>
            <a:r>
              <a:rPr lang="en-US" sz="4400" b="1" smtClean="0"/>
              <a:t>Gabungan nama kekeluargaan asas (Abang (bang) dan Kak dengan jenama kekeluargaan pertalian darah hanya terbatas kepada Long, Ngah dan Cik seperti Bang Long, Kak Long, Bang Ngah, Kak Ngah, Bang Cik dan Kak Cik.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47106">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47106">
                                            <p:txEl>
                                              <p:pRg st="0" end="0"/>
                                            </p:txEl>
                                          </p:spTgt>
                                        </p:tgtEl>
                                        <p:attrNameLst>
                                          <p:attrName>ppt_x</p:attrName>
                                        </p:attrNameLst>
                                      </p:cBhvr>
                                    </p:anim>
                                    <p:anim from="0" to="-1.0" calcmode="lin" valueType="num">
                                      <p:cBhvr>
                                        <p:cTn id="8" dur="200" decel="50000" autoRev="1" fill="hold">
                                          <p:stCondLst>
                                            <p:cond delay="600"/>
                                          </p:stCondLst>
                                        </p:cTn>
                                        <p:tgtEl>
                                          <p:spTgt spid="47106">
                                            <p:txEl>
                                              <p:pRg st="0" end="0"/>
                                            </p:txEl>
                                          </p:spTgt>
                                        </p:tgtEl>
                                        <p:attrNameLst>
                                          <p:attrName>xshear</p:attrName>
                                        </p:attrNameLst>
                                      </p:cBhvr>
                                    </p:anim>
                                    <p:animScale>
                                      <p:cBhvr>
                                        <p:cTn id="9" dur="200" decel="100000" autoRev="1" fill="hold">
                                          <p:stCondLst>
                                            <p:cond delay="600"/>
                                          </p:stCondLst>
                                        </p:cTn>
                                        <p:tgtEl>
                                          <p:spTgt spid="47106">
                                            <p:txEl>
                                              <p:pRg st="0" end="0"/>
                                            </p:txEl>
                                          </p:spTgt>
                                        </p:tgtEl>
                                      </p:cBhvr>
                                      <p:from x="100000" y="100000"/>
                                      <p:to x="80000" y="100000"/>
                                    </p:animScale>
                                    <p:anim by="(#ppt_h/3+#ppt_w*0.1)" calcmode="lin" valueType="num">
                                      <p:cBhvr additive="sum">
                                        <p:cTn id="10" dur="200" decel="100000" autoRev="1" fill="hold">
                                          <p:stCondLst>
                                            <p:cond delay="600"/>
                                          </p:stCondLst>
                                        </p:cTn>
                                        <p:tgtEl>
                                          <p:spTgt spid="47106">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67054813-A3E0-4C8B-A5FD-325C12161F31}" type="slidenum">
              <a:rPr lang="en-US"/>
              <a:pPr>
                <a:defRPr/>
              </a:pPr>
              <a:t>19</a:t>
            </a:fld>
            <a:endParaRPr lang="en-US"/>
          </a:p>
        </p:txBody>
      </p:sp>
      <p:sp>
        <p:nvSpPr>
          <p:cNvPr id="48130" name="Rectangle 2"/>
          <p:cNvSpPr>
            <a:spLocks noGrp="1" noChangeArrowheads="1"/>
          </p:cNvSpPr>
          <p:nvPr>
            <p:ph type="body" idx="1"/>
          </p:nvPr>
        </p:nvSpPr>
        <p:spPr>
          <a:xfrm>
            <a:off x="228600" y="533400"/>
            <a:ext cx="8686800" cy="5715000"/>
          </a:xfrm>
        </p:spPr>
        <p:txBody>
          <a:bodyPr/>
          <a:lstStyle/>
          <a:p>
            <a:pPr eaLnBrk="1" hangingPunct="1">
              <a:buFont typeface="Wingdings" pitchFamily="2" charset="2"/>
              <a:buNone/>
              <a:defRPr/>
            </a:pPr>
            <a:r>
              <a:rPr lang="fi-FI" sz="3600" b="1" smtClean="0">
                <a:solidFill>
                  <a:srgbClr val="FFFF66"/>
                </a:solidFill>
              </a:rPr>
              <a:t>ii. Jenama kekeluargaan ikatan perkahwinan</a:t>
            </a:r>
          </a:p>
          <a:p>
            <a:pPr eaLnBrk="1" hangingPunct="1">
              <a:buFont typeface="Wingdings" pitchFamily="2" charset="2"/>
              <a:buNone/>
              <a:defRPr/>
            </a:pPr>
            <a:r>
              <a:rPr lang="fi-FI" sz="3600" b="1" smtClean="0"/>
              <a:t>	Diwakili oleh kata menantu, mertua dan ipar. (Pak Mertua, Mak Mertua dan Tok Mentua). Ipar digunakan untuk merujuk kepada ahli-ahli dalam keluarga suami atau isteri selain menantu dan mertua. </a:t>
            </a:r>
            <a:r>
              <a:rPr lang="en-US" sz="3600" b="1" smtClean="0">
                <a:solidFill>
                  <a:srgbClr val="FFFF66"/>
                </a:solidFill>
              </a:rPr>
              <a:t>Contoh</a:t>
            </a:r>
            <a:r>
              <a:rPr lang="en-US" sz="3600" b="1" smtClean="0"/>
              <a:t>: abang ipar, kak ipar, adik ipar mak long ipar, mak ngah ipar dan sebagainya.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48130">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48130">
                                            <p:txEl>
                                              <p:pRg st="0" end="0"/>
                                            </p:txEl>
                                          </p:spTgt>
                                        </p:tgtEl>
                                        <p:attrNameLst>
                                          <p:attrName>ppt_x</p:attrName>
                                        </p:attrNameLst>
                                      </p:cBhvr>
                                    </p:anim>
                                    <p:anim from="0" to="-1.0" calcmode="lin" valueType="num">
                                      <p:cBhvr>
                                        <p:cTn id="8" dur="200" decel="50000" autoRev="1" fill="hold">
                                          <p:stCondLst>
                                            <p:cond delay="600"/>
                                          </p:stCondLst>
                                        </p:cTn>
                                        <p:tgtEl>
                                          <p:spTgt spid="48130">
                                            <p:txEl>
                                              <p:pRg st="0" end="0"/>
                                            </p:txEl>
                                          </p:spTgt>
                                        </p:tgtEl>
                                        <p:attrNameLst>
                                          <p:attrName>xshear</p:attrName>
                                        </p:attrNameLst>
                                      </p:cBhvr>
                                    </p:anim>
                                    <p:animScale>
                                      <p:cBhvr>
                                        <p:cTn id="9" dur="200" decel="100000" autoRev="1" fill="hold">
                                          <p:stCondLst>
                                            <p:cond delay="600"/>
                                          </p:stCondLst>
                                        </p:cTn>
                                        <p:tgtEl>
                                          <p:spTgt spid="48130">
                                            <p:txEl>
                                              <p:pRg st="0" end="0"/>
                                            </p:txEl>
                                          </p:spTgt>
                                        </p:tgtEl>
                                      </p:cBhvr>
                                      <p:from x="100000" y="100000"/>
                                      <p:to x="80000" y="100000"/>
                                    </p:animScale>
                                    <p:anim by="(#ppt_h/3+#ppt_w*0.1)" calcmode="lin" valueType="num">
                                      <p:cBhvr additive="sum">
                                        <p:cTn id="10" dur="200" decel="100000" autoRev="1" fill="hold">
                                          <p:stCondLst>
                                            <p:cond delay="600"/>
                                          </p:stCondLst>
                                        </p:cTn>
                                        <p:tgtEl>
                                          <p:spTgt spid="48130">
                                            <p:txEl>
                                              <p:pRg st="0" end="0"/>
                                            </p:txEl>
                                          </p:spTgt>
                                        </p:tgtEl>
                                        <p:attrNameLst>
                                          <p:attrName>ppt_x</p:attrName>
                                        </p:attrNameLst>
                                      </p:cBhvr>
                                    </p:anim>
                                  </p:childTnLst>
                                </p:cTn>
                              </p:par>
                            </p:childTnLst>
                          </p:cTn>
                        </p:par>
                        <p:par>
                          <p:cTn id="11" fill="hold">
                            <p:stCondLst>
                              <p:cond delay="1000"/>
                            </p:stCondLst>
                            <p:childTnLst>
                              <p:par>
                                <p:cTn id="12" presetID="34" presetClass="entr" presetSubtype="0" fill="hold" nodeType="afterEffect">
                                  <p:stCondLst>
                                    <p:cond delay="0"/>
                                  </p:stCondLst>
                                  <p:childTnLst>
                                    <p:set>
                                      <p:cBhvr>
                                        <p:cTn id="13" dur="1" fill="hold">
                                          <p:stCondLst>
                                            <p:cond delay="0"/>
                                          </p:stCondLst>
                                        </p:cTn>
                                        <p:tgtEl>
                                          <p:spTgt spid="48130">
                                            <p:txEl>
                                              <p:pRg st="1" end="1"/>
                                            </p:txEl>
                                          </p:spTgt>
                                        </p:tgtEl>
                                        <p:attrNameLst>
                                          <p:attrName>style.visibility</p:attrName>
                                        </p:attrNameLst>
                                      </p:cBhvr>
                                      <p:to>
                                        <p:strVal val="visible"/>
                                      </p:to>
                                    </p:set>
                                    <p:anim from="(-#ppt_w/2)" to="(#ppt_x)" calcmode="lin" valueType="num">
                                      <p:cBhvr>
                                        <p:cTn id="14" dur="600" fill="hold">
                                          <p:stCondLst>
                                            <p:cond delay="0"/>
                                          </p:stCondLst>
                                        </p:cTn>
                                        <p:tgtEl>
                                          <p:spTgt spid="48130">
                                            <p:txEl>
                                              <p:pRg st="1" end="1"/>
                                            </p:txEl>
                                          </p:spTgt>
                                        </p:tgtEl>
                                        <p:attrNameLst>
                                          <p:attrName>ppt_x</p:attrName>
                                        </p:attrNameLst>
                                      </p:cBhvr>
                                    </p:anim>
                                    <p:anim from="0" to="-1.0" calcmode="lin" valueType="num">
                                      <p:cBhvr>
                                        <p:cTn id="15" dur="200" decel="50000" autoRev="1" fill="hold">
                                          <p:stCondLst>
                                            <p:cond delay="600"/>
                                          </p:stCondLst>
                                        </p:cTn>
                                        <p:tgtEl>
                                          <p:spTgt spid="48130">
                                            <p:txEl>
                                              <p:pRg st="1" end="1"/>
                                            </p:txEl>
                                          </p:spTgt>
                                        </p:tgtEl>
                                        <p:attrNameLst>
                                          <p:attrName>xshear</p:attrName>
                                        </p:attrNameLst>
                                      </p:cBhvr>
                                    </p:anim>
                                    <p:animScale>
                                      <p:cBhvr>
                                        <p:cTn id="16" dur="200" decel="100000" autoRev="1" fill="hold">
                                          <p:stCondLst>
                                            <p:cond delay="600"/>
                                          </p:stCondLst>
                                        </p:cTn>
                                        <p:tgtEl>
                                          <p:spTgt spid="48130">
                                            <p:txEl>
                                              <p:pRg st="1" end="1"/>
                                            </p:txEl>
                                          </p:spTgt>
                                        </p:tgtEl>
                                      </p:cBhvr>
                                      <p:from x="100000" y="100000"/>
                                      <p:to x="80000" y="100000"/>
                                    </p:animScale>
                                    <p:anim by="(#ppt_h/3+#ppt_w*0.1)" calcmode="lin" valueType="num">
                                      <p:cBhvr additive="sum">
                                        <p:cTn id="17" dur="200" decel="100000" autoRev="1" fill="hold">
                                          <p:stCondLst>
                                            <p:cond delay="600"/>
                                          </p:stCondLst>
                                        </p:cTn>
                                        <p:tgtEl>
                                          <p:spTgt spid="48130">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B51ABFDD-68FC-4191-9AE3-F8A389444A9B}" type="slidenum">
              <a:rPr lang="en-US"/>
              <a:pPr>
                <a:defRPr/>
              </a:pPr>
              <a:t>2</a:t>
            </a:fld>
            <a:endParaRPr lang="en-US"/>
          </a:p>
        </p:txBody>
      </p:sp>
      <p:sp>
        <p:nvSpPr>
          <p:cNvPr id="4099" name="WordArt 2"/>
          <p:cNvSpPr>
            <a:spLocks noChangeArrowheads="1" noChangeShapeType="1" noTextEdit="1"/>
          </p:cNvSpPr>
          <p:nvPr/>
        </p:nvSpPr>
        <p:spPr bwMode="auto">
          <a:xfrm>
            <a:off x="609600" y="685800"/>
            <a:ext cx="8229600" cy="1447800"/>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chemeClr val="bg2"/>
                  </a:solidFill>
                  <a:round/>
                  <a:headEnd/>
                  <a:tailEnd/>
                </a:ln>
                <a:solidFill>
                  <a:srgbClr val="33CCFF"/>
                </a:solidFill>
                <a:effectLst>
                  <a:outerShdw dist="125724" dir="18900000" algn="ctr" rotWithShape="0">
                    <a:srgbClr val="000099"/>
                  </a:outerShdw>
                </a:effectLst>
                <a:latin typeface="Impact"/>
              </a:rPr>
              <a:t>KESANTUNAN BERBAHASA</a:t>
            </a:r>
          </a:p>
        </p:txBody>
      </p:sp>
      <p:sp>
        <p:nvSpPr>
          <p:cNvPr id="69635" name="WordArt 3"/>
          <p:cNvSpPr>
            <a:spLocks noChangeArrowheads="1" noChangeShapeType="1" noTextEdit="1"/>
          </p:cNvSpPr>
          <p:nvPr/>
        </p:nvSpPr>
        <p:spPr bwMode="auto">
          <a:xfrm>
            <a:off x="1143000" y="2667000"/>
            <a:ext cx="7391400" cy="904875"/>
          </a:xfrm>
          <a:prstGeom prst="rect">
            <a:avLst/>
          </a:prstGeom>
        </p:spPr>
        <p:txBody>
          <a:bodyPr wrap="none" fromWordArt="1">
            <a:prstTxWarp prst="textPlain">
              <a:avLst>
                <a:gd name="adj" fmla="val 50000"/>
              </a:avLst>
            </a:prstTxWarp>
          </a:bodyPr>
          <a:lstStyle/>
          <a:p>
            <a:pPr algn="ctr"/>
            <a:r>
              <a:rPr lang="en-US" sz="3600" kern="10">
                <a:ln w="9525">
                  <a:solidFill>
                    <a:srgbClr val="993300"/>
                  </a:solidFill>
                  <a:round/>
                  <a:headEnd/>
                  <a:tailEnd/>
                </a:ln>
                <a:solidFill>
                  <a:srgbClr val="FFFF00"/>
                </a:solidFill>
                <a:effectLst>
                  <a:outerShdw dist="53882" dir="2700000" algn="ctr" rotWithShape="0">
                    <a:srgbClr val="9999FF">
                      <a:alpha val="79999"/>
                    </a:srgbClr>
                  </a:outerShdw>
                </a:effectLst>
                <a:latin typeface="Impact"/>
              </a:rPr>
              <a:t>"Bahasa Menunjukkan Bangsa"</a:t>
            </a:r>
          </a:p>
        </p:txBody>
      </p:sp>
      <p:sp>
        <p:nvSpPr>
          <p:cNvPr id="69636" name="AutoShape 4"/>
          <p:cNvSpPr>
            <a:spLocks noChangeArrowheads="1"/>
          </p:cNvSpPr>
          <p:nvPr/>
        </p:nvSpPr>
        <p:spPr bwMode="auto">
          <a:xfrm flipH="1">
            <a:off x="609600" y="4800600"/>
            <a:ext cx="2286000" cy="1371600"/>
          </a:xfrm>
          <a:prstGeom prst="wedgeRoundRectCallout">
            <a:avLst>
              <a:gd name="adj1" fmla="val -76111"/>
              <a:gd name="adj2" fmla="val -131019"/>
              <a:gd name="adj3" fmla="val 16667"/>
            </a:avLst>
          </a:prstGeom>
          <a:solidFill>
            <a:schemeClr val="accent1"/>
          </a:solidFill>
          <a:ln w="9525">
            <a:solidFill>
              <a:schemeClr val="tx1"/>
            </a:solidFill>
            <a:miter lim="800000"/>
            <a:headEnd/>
            <a:tailEnd/>
          </a:ln>
        </p:spPr>
        <p:txBody>
          <a:bodyPr/>
          <a:lstStyle/>
          <a:p>
            <a:pPr algn="ctr"/>
            <a:r>
              <a:rPr lang="en-US" sz="1800" b="0"/>
              <a:t>Orang Melayu memandang tinggi terhadap bahasa</a:t>
            </a:r>
          </a:p>
        </p:txBody>
      </p:sp>
      <p:sp>
        <p:nvSpPr>
          <p:cNvPr id="69637" name="AutoShape 5"/>
          <p:cNvSpPr>
            <a:spLocks noChangeArrowheads="1"/>
          </p:cNvSpPr>
          <p:nvPr/>
        </p:nvSpPr>
        <p:spPr bwMode="auto">
          <a:xfrm>
            <a:off x="3962400" y="4800600"/>
            <a:ext cx="2667000" cy="1752600"/>
          </a:xfrm>
          <a:prstGeom prst="wedgeRoundRectCallout">
            <a:avLst>
              <a:gd name="adj1" fmla="val -51310"/>
              <a:gd name="adj2" fmla="val -113856"/>
              <a:gd name="adj3" fmla="val 16667"/>
            </a:avLst>
          </a:prstGeom>
          <a:solidFill>
            <a:schemeClr val="accent1"/>
          </a:solidFill>
          <a:ln w="9525">
            <a:solidFill>
              <a:schemeClr val="tx1"/>
            </a:solidFill>
            <a:miter lim="800000"/>
            <a:headEnd/>
            <a:tailEnd/>
          </a:ln>
        </p:spPr>
        <p:txBody>
          <a:bodyPr/>
          <a:lstStyle/>
          <a:p>
            <a:pPr algn="ctr"/>
            <a:r>
              <a:rPr lang="en-US" sz="1800" b="0"/>
              <a:t>Bahasa mewujudkan hubungan kemanusiaan yang berharmoni dalam masyarakat</a:t>
            </a:r>
          </a:p>
        </p:txBody>
      </p:sp>
      <p:sp>
        <p:nvSpPr>
          <p:cNvPr id="69638" name="AutoShape 6"/>
          <p:cNvSpPr>
            <a:spLocks noChangeArrowheads="1"/>
          </p:cNvSpPr>
          <p:nvPr/>
        </p:nvSpPr>
        <p:spPr bwMode="auto">
          <a:xfrm>
            <a:off x="6858000" y="4419600"/>
            <a:ext cx="2133600" cy="1600200"/>
          </a:xfrm>
          <a:prstGeom prst="wedgeRoundRectCallout">
            <a:avLst>
              <a:gd name="adj1" fmla="val -65699"/>
              <a:gd name="adj2" fmla="val -91269"/>
              <a:gd name="adj3" fmla="val 16667"/>
            </a:avLst>
          </a:prstGeom>
          <a:solidFill>
            <a:schemeClr val="accent1"/>
          </a:solidFill>
          <a:ln w="9525">
            <a:solidFill>
              <a:schemeClr val="tx1"/>
            </a:solidFill>
            <a:miter lim="800000"/>
            <a:headEnd/>
            <a:tailEnd/>
          </a:ln>
        </p:spPr>
        <p:txBody>
          <a:bodyPr/>
          <a:lstStyle/>
          <a:p>
            <a:pPr algn="ctr"/>
            <a:r>
              <a:rPr lang="en-US" sz="1800" b="0"/>
              <a:t>Bahasa seseorang menggambarkan personalitinya </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9635"/>
                                        </p:tgtEl>
                                        <p:attrNameLst>
                                          <p:attrName>style.visibility</p:attrName>
                                        </p:attrNameLst>
                                      </p:cBhvr>
                                      <p:to>
                                        <p:strVal val="visible"/>
                                      </p:to>
                                    </p:set>
                                    <p:anim calcmode="lin" valueType="num">
                                      <p:cBhvr>
                                        <p:cTn id="7" dur="1000" fill="hold"/>
                                        <p:tgtEl>
                                          <p:spTgt spid="69635"/>
                                        </p:tgtEl>
                                        <p:attrNameLst>
                                          <p:attrName>ppt_w</p:attrName>
                                        </p:attrNameLst>
                                      </p:cBhvr>
                                      <p:tavLst>
                                        <p:tav tm="0">
                                          <p:val>
                                            <p:fltVal val="0"/>
                                          </p:val>
                                        </p:tav>
                                        <p:tav tm="100000">
                                          <p:val>
                                            <p:strVal val="#ppt_w"/>
                                          </p:val>
                                        </p:tav>
                                      </p:tavLst>
                                    </p:anim>
                                    <p:anim calcmode="lin" valueType="num">
                                      <p:cBhvr>
                                        <p:cTn id="8" dur="1000" fill="hold"/>
                                        <p:tgtEl>
                                          <p:spTgt spid="69635"/>
                                        </p:tgtEl>
                                        <p:attrNameLst>
                                          <p:attrName>ppt_h</p:attrName>
                                        </p:attrNameLst>
                                      </p:cBhvr>
                                      <p:tavLst>
                                        <p:tav tm="0">
                                          <p:val>
                                            <p:fltVal val="0"/>
                                          </p:val>
                                        </p:tav>
                                        <p:tav tm="100000">
                                          <p:val>
                                            <p:strVal val="#ppt_h"/>
                                          </p:val>
                                        </p:tav>
                                      </p:tavLst>
                                    </p:anim>
                                    <p:anim calcmode="lin" valueType="num">
                                      <p:cBhvr>
                                        <p:cTn id="9" dur="1000" fill="hold"/>
                                        <p:tgtEl>
                                          <p:spTgt spid="6963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963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9636"/>
                                        </p:tgtEl>
                                        <p:attrNameLst>
                                          <p:attrName>style.visibility</p:attrName>
                                        </p:attrNameLst>
                                      </p:cBhvr>
                                      <p:to>
                                        <p:strVal val="visible"/>
                                      </p:to>
                                    </p:set>
                                    <p:anim calcmode="lin" valueType="num">
                                      <p:cBhvr>
                                        <p:cTn id="15" dur="1000" fill="hold"/>
                                        <p:tgtEl>
                                          <p:spTgt spid="69636"/>
                                        </p:tgtEl>
                                        <p:attrNameLst>
                                          <p:attrName>ppt_w</p:attrName>
                                        </p:attrNameLst>
                                      </p:cBhvr>
                                      <p:tavLst>
                                        <p:tav tm="0">
                                          <p:val>
                                            <p:fltVal val="0"/>
                                          </p:val>
                                        </p:tav>
                                        <p:tav tm="100000">
                                          <p:val>
                                            <p:strVal val="#ppt_w"/>
                                          </p:val>
                                        </p:tav>
                                      </p:tavLst>
                                    </p:anim>
                                    <p:anim calcmode="lin" valueType="num">
                                      <p:cBhvr>
                                        <p:cTn id="16" dur="1000" fill="hold"/>
                                        <p:tgtEl>
                                          <p:spTgt spid="69636"/>
                                        </p:tgtEl>
                                        <p:attrNameLst>
                                          <p:attrName>ppt_h</p:attrName>
                                        </p:attrNameLst>
                                      </p:cBhvr>
                                      <p:tavLst>
                                        <p:tav tm="0">
                                          <p:val>
                                            <p:fltVal val="0"/>
                                          </p:val>
                                        </p:tav>
                                        <p:tav tm="100000">
                                          <p:val>
                                            <p:strVal val="#ppt_h"/>
                                          </p:val>
                                        </p:tav>
                                      </p:tavLst>
                                    </p:anim>
                                    <p:anim calcmode="lin" valueType="num">
                                      <p:cBhvr>
                                        <p:cTn id="17" dur="1000" fill="hold"/>
                                        <p:tgtEl>
                                          <p:spTgt spid="6963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963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69637"/>
                                        </p:tgtEl>
                                        <p:attrNameLst>
                                          <p:attrName>style.visibility</p:attrName>
                                        </p:attrNameLst>
                                      </p:cBhvr>
                                      <p:to>
                                        <p:strVal val="visible"/>
                                      </p:to>
                                    </p:set>
                                    <p:anim calcmode="lin" valueType="num">
                                      <p:cBhvr>
                                        <p:cTn id="23" dur="1000" fill="hold"/>
                                        <p:tgtEl>
                                          <p:spTgt spid="69637"/>
                                        </p:tgtEl>
                                        <p:attrNameLst>
                                          <p:attrName>ppt_w</p:attrName>
                                        </p:attrNameLst>
                                      </p:cBhvr>
                                      <p:tavLst>
                                        <p:tav tm="0">
                                          <p:val>
                                            <p:fltVal val="0"/>
                                          </p:val>
                                        </p:tav>
                                        <p:tav tm="100000">
                                          <p:val>
                                            <p:strVal val="#ppt_w"/>
                                          </p:val>
                                        </p:tav>
                                      </p:tavLst>
                                    </p:anim>
                                    <p:anim calcmode="lin" valueType="num">
                                      <p:cBhvr>
                                        <p:cTn id="24" dur="1000" fill="hold"/>
                                        <p:tgtEl>
                                          <p:spTgt spid="69637"/>
                                        </p:tgtEl>
                                        <p:attrNameLst>
                                          <p:attrName>ppt_h</p:attrName>
                                        </p:attrNameLst>
                                      </p:cBhvr>
                                      <p:tavLst>
                                        <p:tav tm="0">
                                          <p:val>
                                            <p:fltVal val="0"/>
                                          </p:val>
                                        </p:tav>
                                        <p:tav tm="100000">
                                          <p:val>
                                            <p:strVal val="#ppt_h"/>
                                          </p:val>
                                        </p:tav>
                                      </p:tavLst>
                                    </p:anim>
                                    <p:anim calcmode="lin" valueType="num">
                                      <p:cBhvr>
                                        <p:cTn id="25" dur="1000" fill="hold"/>
                                        <p:tgtEl>
                                          <p:spTgt spid="6963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6963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69638"/>
                                        </p:tgtEl>
                                        <p:attrNameLst>
                                          <p:attrName>style.visibility</p:attrName>
                                        </p:attrNameLst>
                                      </p:cBhvr>
                                      <p:to>
                                        <p:strVal val="visible"/>
                                      </p:to>
                                    </p:set>
                                    <p:anim calcmode="lin" valueType="num">
                                      <p:cBhvr>
                                        <p:cTn id="31" dur="1000" fill="hold"/>
                                        <p:tgtEl>
                                          <p:spTgt spid="69638"/>
                                        </p:tgtEl>
                                        <p:attrNameLst>
                                          <p:attrName>ppt_w</p:attrName>
                                        </p:attrNameLst>
                                      </p:cBhvr>
                                      <p:tavLst>
                                        <p:tav tm="0">
                                          <p:val>
                                            <p:fltVal val="0"/>
                                          </p:val>
                                        </p:tav>
                                        <p:tav tm="100000">
                                          <p:val>
                                            <p:strVal val="#ppt_w"/>
                                          </p:val>
                                        </p:tav>
                                      </p:tavLst>
                                    </p:anim>
                                    <p:anim calcmode="lin" valueType="num">
                                      <p:cBhvr>
                                        <p:cTn id="32" dur="1000" fill="hold"/>
                                        <p:tgtEl>
                                          <p:spTgt spid="69638"/>
                                        </p:tgtEl>
                                        <p:attrNameLst>
                                          <p:attrName>ppt_h</p:attrName>
                                        </p:attrNameLst>
                                      </p:cBhvr>
                                      <p:tavLst>
                                        <p:tav tm="0">
                                          <p:val>
                                            <p:fltVal val="0"/>
                                          </p:val>
                                        </p:tav>
                                        <p:tav tm="100000">
                                          <p:val>
                                            <p:strVal val="#ppt_h"/>
                                          </p:val>
                                        </p:tav>
                                      </p:tavLst>
                                    </p:anim>
                                    <p:anim calcmode="lin" valueType="num">
                                      <p:cBhvr>
                                        <p:cTn id="33" dur="1000" fill="hold"/>
                                        <p:tgtEl>
                                          <p:spTgt spid="69638"/>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6963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animBg="1"/>
      <p:bldP spid="69636" grpId="0" animBg="1"/>
      <p:bldP spid="69637" grpId="0" animBg="1"/>
      <p:bldP spid="6963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1E05A1A5-2157-404D-B033-C39F98B3826D}" type="slidenum">
              <a:rPr lang="en-US"/>
              <a:pPr>
                <a:defRPr/>
              </a:pPr>
              <a:t>20</a:t>
            </a:fld>
            <a:endParaRPr lang="en-US"/>
          </a:p>
        </p:txBody>
      </p:sp>
      <p:sp>
        <p:nvSpPr>
          <p:cNvPr id="49154" name="Rectangle 2"/>
          <p:cNvSpPr>
            <a:spLocks noGrp="1" noChangeArrowheads="1"/>
          </p:cNvSpPr>
          <p:nvPr>
            <p:ph type="body" idx="1"/>
          </p:nvPr>
        </p:nvSpPr>
        <p:spPr>
          <a:xfrm>
            <a:off x="228600" y="533400"/>
            <a:ext cx="8686800" cy="5715000"/>
          </a:xfrm>
        </p:spPr>
        <p:txBody>
          <a:bodyPr/>
          <a:lstStyle/>
          <a:p>
            <a:pPr eaLnBrk="1" hangingPunct="1">
              <a:buFont typeface="Wingdings" pitchFamily="2" charset="2"/>
              <a:buNone/>
              <a:defRPr/>
            </a:pPr>
            <a:r>
              <a:rPr lang="en-US" b="1" smtClean="0"/>
              <a:t>	</a:t>
            </a:r>
          </a:p>
          <a:p>
            <a:pPr eaLnBrk="1" hangingPunct="1">
              <a:buFont typeface="Wingdings" pitchFamily="2" charset="2"/>
              <a:buNone/>
              <a:defRPr/>
            </a:pPr>
            <a:endParaRPr lang="en-US" b="1" smtClean="0"/>
          </a:p>
          <a:p>
            <a:pPr eaLnBrk="1" hangingPunct="1">
              <a:buFont typeface="Wingdings" pitchFamily="2" charset="2"/>
              <a:buNone/>
              <a:defRPr/>
            </a:pPr>
            <a:r>
              <a:rPr lang="en-US" b="1" smtClean="0"/>
              <a:t>	</a:t>
            </a:r>
            <a:r>
              <a:rPr lang="en-US" sz="4400" b="1" smtClean="0"/>
              <a:t>Gelaran Pergaulan Bebas </a:t>
            </a:r>
          </a:p>
          <a:p>
            <a:pPr eaLnBrk="1" hangingPunct="1">
              <a:buFont typeface="Wingdings" pitchFamily="2" charset="2"/>
              <a:buNone/>
              <a:defRPr/>
            </a:pPr>
            <a:r>
              <a:rPr lang="en-US" sz="4400" b="1" smtClean="0"/>
              <a:t>	Biasanya </a:t>
            </a:r>
            <a:r>
              <a:rPr lang="en-US" sz="4400" b="1" i="1" smtClean="0"/>
              <a:t>Cik</a:t>
            </a:r>
            <a:r>
              <a:rPr lang="en-US" sz="4400" b="1" smtClean="0"/>
              <a:t> digunakan untuk perempuan yang belum berkahwin, manakala </a:t>
            </a:r>
            <a:r>
              <a:rPr lang="en-US" sz="4400" b="1" i="1" smtClean="0"/>
              <a:t>Encik </a:t>
            </a:r>
            <a:r>
              <a:rPr lang="en-US" sz="4400" b="1" smtClean="0"/>
              <a:t>untuk lelaki sahaja.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49154">
                                            <p:txEl>
                                              <p:pRg st="0" end="0"/>
                                            </p:txEl>
                                          </p:spTgt>
                                        </p:tgtEl>
                                        <p:attrNameLst>
                                          <p:attrName>ppt_x</p:attrName>
                                        </p:attrNameLst>
                                      </p:cBhvr>
                                    </p:anim>
                                    <p:anim from="0" to="-1.0" calcmode="lin" valueType="num">
                                      <p:cBhvr>
                                        <p:cTn id="8" dur="200" decel="50000" autoRev="1" fill="hold">
                                          <p:stCondLst>
                                            <p:cond delay="600"/>
                                          </p:stCondLst>
                                        </p:cTn>
                                        <p:tgtEl>
                                          <p:spTgt spid="49154">
                                            <p:txEl>
                                              <p:pRg st="0" end="0"/>
                                            </p:txEl>
                                          </p:spTgt>
                                        </p:tgtEl>
                                        <p:attrNameLst>
                                          <p:attrName>xshear</p:attrName>
                                        </p:attrNameLst>
                                      </p:cBhvr>
                                    </p:anim>
                                    <p:animScale>
                                      <p:cBhvr>
                                        <p:cTn id="9" dur="200" decel="100000" autoRev="1" fill="hold">
                                          <p:stCondLst>
                                            <p:cond delay="600"/>
                                          </p:stCondLst>
                                        </p:cTn>
                                        <p:tgtEl>
                                          <p:spTgt spid="49154">
                                            <p:txEl>
                                              <p:pRg st="0" end="0"/>
                                            </p:txEl>
                                          </p:spTgt>
                                        </p:tgtEl>
                                      </p:cBhvr>
                                      <p:from x="100000" y="100000"/>
                                      <p:to x="80000" y="100000"/>
                                    </p:animScale>
                                    <p:anim by="(#ppt_h/3+#ppt_w*0.1)" calcmode="lin" valueType="num">
                                      <p:cBhvr additive="sum">
                                        <p:cTn id="10" dur="200" decel="100000" autoRev="1" fill="hold">
                                          <p:stCondLst>
                                            <p:cond delay="600"/>
                                          </p:stCondLst>
                                        </p:cTn>
                                        <p:tgtEl>
                                          <p:spTgt spid="49154">
                                            <p:txEl>
                                              <p:pRg st="0" end="0"/>
                                            </p:txEl>
                                          </p:spTgt>
                                        </p:tgtEl>
                                        <p:attrNameLst>
                                          <p:attrName>ppt_x</p:attrName>
                                        </p:attrNameLst>
                                      </p:cBhvr>
                                    </p:anim>
                                  </p:childTnLst>
                                </p:cTn>
                              </p:par>
                            </p:childTnLst>
                          </p:cTn>
                        </p:par>
                        <p:par>
                          <p:cTn id="11" fill="hold">
                            <p:stCondLst>
                              <p:cond delay="1000"/>
                            </p:stCondLst>
                            <p:childTnLst>
                              <p:par>
                                <p:cTn id="12" presetID="34" presetClass="entr" presetSubtype="0" fill="hold" nodeType="afterEffect">
                                  <p:stCondLst>
                                    <p:cond delay="0"/>
                                  </p:stCondLst>
                                  <p:childTnLst>
                                    <p:set>
                                      <p:cBhvr>
                                        <p:cTn id="13" dur="1" fill="hold">
                                          <p:stCondLst>
                                            <p:cond delay="0"/>
                                          </p:stCondLst>
                                        </p:cTn>
                                        <p:tgtEl>
                                          <p:spTgt spid="49154">
                                            <p:txEl>
                                              <p:pRg st="2" end="2"/>
                                            </p:txEl>
                                          </p:spTgt>
                                        </p:tgtEl>
                                        <p:attrNameLst>
                                          <p:attrName>style.visibility</p:attrName>
                                        </p:attrNameLst>
                                      </p:cBhvr>
                                      <p:to>
                                        <p:strVal val="visible"/>
                                      </p:to>
                                    </p:set>
                                    <p:anim from="(-#ppt_w/2)" to="(#ppt_x)" calcmode="lin" valueType="num">
                                      <p:cBhvr>
                                        <p:cTn id="14" dur="600" fill="hold">
                                          <p:stCondLst>
                                            <p:cond delay="0"/>
                                          </p:stCondLst>
                                        </p:cTn>
                                        <p:tgtEl>
                                          <p:spTgt spid="49154">
                                            <p:txEl>
                                              <p:pRg st="2" end="2"/>
                                            </p:txEl>
                                          </p:spTgt>
                                        </p:tgtEl>
                                        <p:attrNameLst>
                                          <p:attrName>ppt_x</p:attrName>
                                        </p:attrNameLst>
                                      </p:cBhvr>
                                    </p:anim>
                                    <p:anim from="0" to="-1.0" calcmode="lin" valueType="num">
                                      <p:cBhvr>
                                        <p:cTn id="15" dur="200" decel="50000" autoRev="1" fill="hold">
                                          <p:stCondLst>
                                            <p:cond delay="600"/>
                                          </p:stCondLst>
                                        </p:cTn>
                                        <p:tgtEl>
                                          <p:spTgt spid="49154">
                                            <p:txEl>
                                              <p:pRg st="2" end="2"/>
                                            </p:txEl>
                                          </p:spTgt>
                                        </p:tgtEl>
                                        <p:attrNameLst>
                                          <p:attrName>xshear</p:attrName>
                                        </p:attrNameLst>
                                      </p:cBhvr>
                                    </p:anim>
                                    <p:animScale>
                                      <p:cBhvr>
                                        <p:cTn id="16" dur="200" decel="100000" autoRev="1" fill="hold">
                                          <p:stCondLst>
                                            <p:cond delay="600"/>
                                          </p:stCondLst>
                                        </p:cTn>
                                        <p:tgtEl>
                                          <p:spTgt spid="49154">
                                            <p:txEl>
                                              <p:pRg st="2" end="2"/>
                                            </p:txEl>
                                          </p:spTgt>
                                        </p:tgtEl>
                                      </p:cBhvr>
                                      <p:from x="100000" y="100000"/>
                                      <p:to x="80000" y="100000"/>
                                    </p:animScale>
                                    <p:anim by="(#ppt_h/3+#ppt_w*0.1)" calcmode="lin" valueType="num">
                                      <p:cBhvr additive="sum">
                                        <p:cTn id="17" dur="200" decel="100000" autoRev="1" fill="hold">
                                          <p:stCondLst>
                                            <p:cond delay="600"/>
                                          </p:stCondLst>
                                        </p:cTn>
                                        <p:tgtEl>
                                          <p:spTgt spid="49154">
                                            <p:txEl>
                                              <p:pRg st="2" end="2"/>
                                            </p:txEl>
                                          </p:spTgt>
                                        </p:tgtEl>
                                        <p:attrNameLst>
                                          <p:attrName>ppt_x</p:attrName>
                                        </p:attrNameLst>
                                      </p:cBhvr>
                                    </p:anim>
                                  </p:childTnLst>
                                </p:cTn>
                              </p:par>
                            </p:childTnLst>
                          </p:cTn>
                        </p:par>
                        <p:par>
                          <p:cTn id="18" fill="hold">
                            <p:stCondLst>
                              <p:cond delay="2000"/>
                            </p:stCondLst>
                            <p:childTnLst>
                              <p:par>
                                <p:cTn id="19" presetID="34" presetClass="entr" presetSubtype="0" fill="hold" nodeType="afterEffect">
                                  <p:stCondLst>
                                    <p:cond delay="0"/>
                                  </p:stCondLst>
                                  <p:childTnLst>
                                    <p:set>
                                      <p:cBhvr>
                                        <p:cTn id="20" dur="1" fill="hold">
                                          <p:stCondLst>
                                            <p:cond delay="0"/>
                                          </p:stCondLst>
                                        </p:cTn>
                                        <p:tgtEl>
                                          <p:spTgt spid="49154">
                                            <p:txEl>
                                              <p:pRg st="3" end="3"/>
                                            </p:txEl>
                                          </p:spTgt>
                                        </p:tgtEl>
                                        <p:attrNameLst>
                                          <p:attrName>style.visibility</p:attrName>
                                        </p:attrNameLst>
                                      </p:cBhvr>
                                      <p:to>
                                        <p:strVal val="visible"/>
                                      </p:to>
                                    </p:set>
                                    <p:anim from="(-#ppt_w/2)" to="(#ppt_x)" calcmode="lin" valueType="num">
                                      <p:cBhvr>
                                        <p:cTn id="21" dur="600" fill="hold">
                                          <p:stCondLst>
                                            <p:cond delay="0"/>
                                          </p:stCondLst>
                                        </p:cTn>
                                        <p:tgtEl>
                                          <p:spTgt spid="49154">
                                            <p:txEl>
                                              <p:pRg st="3" end="3"/>
                                            </p:txEl>
                                          </p:spTgt>
                                        </p:tgtEl>
                                        <p:attrNameLst>
                                          <p:attrName>ppt_x</p:attrName>
                                        </p:attrNameLst>
                                      </p:cBhvr>
                                    </p:anim>
                                    <p:anim from="0" to="-1.0" calcmode="lin" valueType="num">
                                      <p:cBhvr>
                                        <p:cTn id="22" dur="200" decel="50000" autoRev="1" fill="hold">
                                          <p:stCondLst>
                                            <p:cond delay="600"/>
                                          </p:stCondLst>
                                        </p:cTn>
                                        <p:tgtEl>
                                          <p:spTgt spid="49154">
                                            <p:txEl>
                                              <p:pRg st="3" end="3"/>
                                            </p:txEl>
                                          </p:spTgt>
                                        </p:tgtEl>
                                        <p:attrNameLst>
                                          <p:attrName>xshear</p:attrName>
                                        </p:attrNameLst>
                                      </p:cBhvr>
                                    </p:anim>
                                    <p:animScale>
                                      <p:cBhvr>
                                        <p:cTn id="23" dur="200" decel="100000" autoRev="1" fill="hold">
                                          <p:stCondLst>
                                            <p:cond delay="600"/>
                                          </p:stCondLst>
                                        </p:cTn>
                                        <p:tgtEl>
                                          <p:spTgt spid="49154">
                                            <p:txEl>
                                              <p:pRg st="3" end="3"/>
                                            </p:txEl>
                                          </p:spTgt>
                                        </p:tgtEl>
                                      </p:cBhvr>
                                      <p:from x="100000" y="100000"/>
                                      <p:to x="80000" y="100000"/>
                                    </p:animScale>
                                    <p:anim by="(#ppt_h/3+#ppt_w*0.1)" calcmode="lin" valueType="num">
                                      <p:cBhvr additive="sum">
                                        <p:cTn id="24" dur="200" decel="100000" autoRev="1" fill="hold">
                                          <p:stCondLst>
                                            <p:cond delay="600"/>
                                          </p:stCondLst>
                                        </p:cTn>
                                        <p:tgtEl>
                                          <p:spTgt spid="49154">
                                            <p:txEl>
                                              <p:pRg st="3" end="3"/>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pPr>
              <a:defRPr/>
            </a:pPr>
            <a:fld id="{8BD77ADF-CCE8-4BA5-87D4-FC65FA09AC31}" type="slidenum">
              <a:rPr lang="en-US"/>
              <a:pPr>
                <a:defRPr/>
              </a:pPr>
              <a:t>21</a:t>
            </a:fld>
            <a:endParaRPr lang="en-US"/>
          </a:p>
        </p:txBody>
      </p:sp>
      <p:sp>
        <p:nvSpPr>
          <p:cNvPr id="73730" name="Rectangle 2"/>
          <p:cNvSpPr>
            <a:spLocks noChangeArrowheads="1"/>
          </p:cNvSpPr>
          <p:nvPr/>
        </p:nvSpPr>
        <p:spPr bwMode="auto">
          <a:xfrm>
            <a:off x="4648200" y="4038600"/>
            <a:ext cx="3962400" cy="2514600"/>
          </a:xfrm>
          <a:prstGeom prst="rect">
            <a:avLst/>
          </a:prstGeom>
          <a:solidFill>
            <a:srgbClr val="FFFF66"/>
          </a:solidFill>
          <a:ln w="9525">
            <a:solidFill>
              <a:schemeClr val="tx1"/>
            </a:solidFill>
            <a:miter lim="800000"/>
            <a:headEnd/>
            <a:tailEnd/>
          </a:ln>
        </p:spPr>
        <p:txBody>
          <a:bodyPr wrap="none" anchor="ctr"/>
          <a:lstStyle/>
          <a:p>
            <a:endParaRPr lang="en-US"/>
          </a:p>
        </p:txBody>
      </p:sp>
      <p:sp>
        <p:nvSpPr>
          <p:cNvPr id="73731" name="Rectangle 3"/>
          <p:cNvSpPr>
            <a:spLocks noChangeArrowheads="1"/>
          </p:cNvSpPr>
          <p:nvPr/>
        </p:nvSpPr>
        <p:spPr bwMode="auto">
          <a:xfrm>
            <a:off x="838200" y="4114800"/>
            <a:ext cx="2971800" cy="2133600"/>
          </a:xfrm>
          <a:prstGeom prst="rect">
            <a:avLst/>
          </a:prstGeom>
          <a:solidFill>
            <a:srgbClr val="FFFF66"/>
          </a:solidFill>
          <a:ln w="9525">
            <a:solidFill>
              <a:schemeClr val="tx1"/>
            </a:solidFill>
            <a:miter lim="800000"/>
            <a:headEnd/>
            <a:tailEnd/>
          </a:ln>
        </p:spPr>
        <p:txBody>
          <a:bodyPr wrap="none" anchor="ctr"/>
          <a:lstStyle/>
          <a:p>
            <a:pPr algn="ctr"/>
            <a:endParaRPr lang="en-US" sz="1800" b="0">
              <a:solidFill>
                <a:srgbClr val="660033"/>
              </a:solidFill>
            </a:endParaRPr>
          </a:p>
        </p:txBody>
      </p:sp>
      <p:sp>
        <p:nvSpPr>
          <p:cNvPr id="23557" name="Rectangle 4"/>
          <p:cNvSpPr>
            <a:spLocks noChangeArrowheads="1"/>
          </p:cNvSpPr>
          <p:nvPr/>
        </p:nvSpPr>
        <p:spPr bwMode="auto">
          <a:xfrm>
            <a:off x="1219200" y="1066800"/>
            <a:ext cx="6019800" cy="1600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3733" name="Rectangle 5"/>
          <p:cNvSpPr>
            <a:spLocks noGrp="1" noChangeArrowheads="1"/>
          </p:cNvSpPr>
          <p:nvPr>
            <p:ph type="title"/>
          </p:nvPr>
        </p:nvSpPr>
        <p:spPr>
          <a:xfrm>
            <a:off x="1219200" y="1295400"/>
            <a:ext cx="5867400" cy="1143000"/>
          </a:xfrm>
        </p:spPr>
        <p:txBody>
          <a:bodyPr/>
          <a:lstStyle/>
          <a:p>
            <a:pPr eaLnBrk="1" hangingPunct="1">
              <a:defRPr/>
            </a:pPr>
            <a:r>
              <a:rPr lang="en-US" sz="4000" smtClean="0"/>
              <a:t>1. Kata ganti diri dan sapaan dalam keluarga</a:t>
            </a:r>
          </a:p>
        </p:txBody>
      </p:sp>
      <p:sp>
        <p:nvSpPr>
          <p:cNvPr id="73734" name="Text Box 6"/>
          <p:cNvSpPr txBox="1">
            <a:spLocks noChangeArrowheads="1"/>
          </p:cNvSpPr>
          <p:nvPr/>
        </p:nvSpPr>
        <p:spPr bwMode="auto">
          <a:xfrm>
            <a:off x="974725" y="4256088"/>
            <a:ext cx="2795588" cy="1800225"/>
          </a:xfrm>
          <a:prstGeom prst="rect">
            <a:avLst/>
          </a:prstGeom>
          <a:noFill/>
          <a:ln w="9525">
            <a:noFill/>
            <a:miter lim="800000"/>
            <a:headEnd/>
            <a:tailEnd/>
          </a:ln>
        </p:spPr>
        <p:txBody>
          <a:bodyPr wrap="none">
            <a:spAutoFit/>
          </a:bodyPr>
          <a:lstStyle/>
          <a:p>
            <a:r>
              <a:rPr lang="en-US" sz="2800" u="sng">
                <a:solidFill>
                  <a:srgbClr val="660033"/>
                </a:solidFill>
              </a:rPr>
              <a:t>Keluarga Diraja</a:t>
            </a:r>
          </a:p>
          <a:p>
            <a:pPr>
              <a:buFontTx/>
              <a:buChar char="•"/>
            </a:pPr>
            <a:r>
              <a:rPr lang="en-US" sz="2800" b="0">
                <a:solidFill>
                  <a:srgbClr val="660033"/>
                </a:solidFill>
              </a:rPr>
              <a:t> Patik</a:t>
            </a:r>
          </a:p>
          <a:p>
            <a:pPr>
              <a:buFontTx/>
              <a:buChar char="•"/>
            </a:pPr>
            <a:r>
              <a:rPr lang="en-US" sz="2800" b="0">
                <a:solidFill>
                  <a:srgbClr val="660033"/>
                </a:solidFill>
              </a:rPr>
              <a:t> Tuanku</a:t>
            </a:r>
          </a:p>
          <a:p>
            <a:pPr>
              <a:buFontTx/>
              <a:buChar char="•"/>
            </a:pPr>
            <a:r>
              <a:rPr lang="en-US" sz="2800" b="0">
                <a:solidFill>
                  <a:srgbClr val="660033"/>
                </a:solidFill>
              </a:rPr>
              <a:t> Baginda</a:t>
            </a:r>
          </a:p>
        </p:txBody>
      </p:sp>
      <p:sp>
        <p:nvSpPr>
          <p:cNvPr id="73735" name="Text Box 7"/>
          <p:cNvSpPr txBox="1">
            <a:spLocks noChangeArrowheads="1"/>
          </p:cNvSpPr>
          <p:nvPr/>
        </p:nvSpPr>
        <p:spPr bwMode="auto">
          <a:xfrm>
            <a:off x="4800600" y="4267200"/>
            <a:ext cx="3867150" cy="2227263"/>
          </a:xfrm>
          <a:prstGeom prst="rect">
            <a:avLst/>
          </a:prstGeom>
          <a:noFill/>
          <a:ln w="9525">
            <a:noFill/>
            <a:miter lim="800000"/>
            <a:headEnd/>
            <a:tailEnd/>
          </a:ln>
        </p:spPr>
        <p:txBody>
          <a:bodyPr wrap="none">
            <a:spAutoFit/>
          </a:bodyPr>
          <a:lstStyle/>
          <a:p>
            <a:r>
              <a:rPr lang="en-US" sz="2800" u="sng">
                <a:solidFill>
                  <a:srgbClr val="660033"/>
                </a:solidFill>
              </a:rPr>
              <a:t>Keluarga rakyat biasa</a:t>
            </a:r>
          </a:p>
          <a:p>
            <a:pPr>
              <a:buFontTx/>
              <a:buChar char="•"/>
            </a:pPr>
            <a:r>
              <a:rPr lang="en-US" sz="2800" b="0">
                <a:solidFill>
                  <a:srgbClr val="660033"/>
                </a:solidFill>
              </a:rPr>
              <a:t>Sedarah</a:t>
            </a:r>
          </a:p>
          <a:p>
            <a:r>
              <a:rPr lang="en-US" sz="2800" b="0">
                <a:solidFill>
                  <a:srgbClr val="660033"/>
                </a:solidFill>
              </a:rPr>
              <a:t> (ayah, emak, abang,</a:t>
            </a:r>
          </a:p>
          <a:p>
            <a:r>
              <a:rPr lang="en-US" sz="2800" b="0">
                <a:solidFill>
                  <a:srgbClr val="660033"/>
                </a:solidFill>
              </a:rPr>
              <a:t>  kakak, adik,along dll)</a:t>
            </a:r>
          </a:p>
          <a:p>
            <a:pPr>
              <a:buFontTx/>
              <a:buChar char="•"/>
            </a:pPr>
            <a:r>
              <a:rPr lang="en-US" sz="2800" b="0">
                <a:solidFill>
                  <a:srgbClr val="660033"/>
                </a:solidFill>
              </a:rPr>
              <a:t>Semenda</a:t>
            </a:r>
          </a:p>
        </p:txBody>
      </p:sp>
      <p:sp>
        <p:nvSpPr>
          <p:cNvPr id="73736" name="AutoShape 8"/>
          <p:cNvSpPr>
            <a:spLocks noChangeArrowheads="1"/>
          </p:cNvSpPr>
          <p:nvPr/>
        </p:nvSpPr>
        <p:spPr bwMode="auto">
          <a:xfrm>
            <a:off x="2057400" y="2819400"/>
            <a:ext cx="228600" cy="1066800"/>
          </a:xfrm>
          <a:prstGeom prst="downArrow">
            <a:avLst>
              <a:gd name="adj1" fmla="val 50000"/>
              <a:gd name="adj2" fmla="val 116667"/>
            </a:avLst>
          </a:prstGeom>
          <a:solidFill>
            <a:schemeClr val="accent1"/>
          </a:solidFill>
          <a:ln w="9525">
            <a:solidFill>
              <a:schemeClr val="tx1"/>
            </a:solidFill>
            <a:miter lim="800000"/>
            <a:headEnd/>
            <a:tailEnd/>
          </a:ln>
        </p:spPr>
        <p:txBody>
          <a:bodyPr vert="eaVert" wrap="none" anchor="ctr"/>
          <a:lstStyle/>
          <a:p>
            <a:endParaRPr lang="en-US"/>
          </a:p>
        </p:txBody>
      </p:sp>
      <p:sp>
        <p:nvSpPr>
          <p:cNvPr id="73737" name="AutoShape 9"/>
          <p:cNvSpPr>
            <a:spLocks noChangeArrowheads="1"/>
          </p:cNvSpPr>
          <p:nvPr/>
        </p:nvSpPr>
        <p:spPr bwMode="auto">
          <a:xfrm>
            <a:off x="6096000" y="2819400"/>
            <a:ext cx="228600" cy="1143000"/>
          </a:xfrm>
          <a:prstGeom prst="downArrow">
            <a:avLst>
              <a:gd name="adj1" fmla="val 50000"/>
              <a:gd name="adj2" fmla="val 125000"/>
            </a:avLst>
          </a:prstGeom>
          <a:solidFill>
            <a:schemeClr val="accent1"/>
          </a:solidFill>
          <a:ln w="9525">
            <a:solidFill>
              <a:schemeClr val="tx1"/>
            </a:solidFill>
            <a:miter lim="800000"/>
            <a:headEnd/>
            <a:tailEnd/>
          </a:ln>
        </p:spPr>
        <p:txBody>
          <a:bodyPr vert="eaVert" wrap="none" anchor="ctr"/>
          <a:lstStyle/>
          <a:p>
            <a:endParaRPr lang="en-US"/>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3736"/>
                                        </p:tgtEl>
                                        <p:attrNameLst>
                                          <p:attrName>style.visibility</p:attrName>
                                        </p:attrNameLst>
                                      </p:cBhvr>
                                      <p:to>
                                        <p:strVal val="visible"/>
                                      </p:to>
                                    </p:set>
                                    <p:animEffect transition="in" filter="box(out)">
                                      <p:cBhvr>
                                        <p:cTn id="7" dur="500"/>
                                        <p:tgtEl>
                                          <p:spTgt spid="73736"/>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73731"/>
                                        </p:tgtEl>
                                        <p:attrNameLst>
                                          <p:attrName>style.visibility</p:attrName>
                                        </p:attrNameLst>
                                      </p:cBhvr>
                                      <p:to>
                                        <p:strVal val="visible"/>
                                      </p:to>
                                    </p:set>
                                    <p:animEffect transition="in" filter="box(out)">
                                      <p:cBhvr>
                                        <p:cTn id="11" dur="500"/>
                                        <p:tgtEl>
                                          <p:spTgt spid="73731"/>
                                        </p:tgtEl>
                                      </p:cBhvr>
                                    </p:animEffect>
                                  </p:childTnLst>
                                </p:cTn>
                              </p:par>
                            </p:childTnLst>
                          </p:cTn>
                        </p:par>
                        <p:par>
                          <p:cTn id="12" fill="hold">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73734"/>
                                        </p:tgtEl>
                                        <p:attrNameLst>
                                          <p:attrName>style.visibility</p:attrName>
                                        </p:attrNameLst>
                                      </p:cBhvr>
                                      <p:to>
                                        <p:strVal val="visible"/>
                                      </p:to>
                                    </p:set>
                                    <p:animEffect transition="in" filter="box(out)">
                                      <p:cBhvr>
                                        <p:cTn id="15" dur="500"/>
                                        <p:tgtEl>
                                          <p:spTgt spid="73734"/>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73737"/>
                                        </p:tgtEl>
                                        <p:attrNameLst>
                                          <p:attrName>style.visibility</p:attrName>
                                        </p:attrNameLst>
                                      </p:cBhvr>
                                      <p:to>
                                        <p:strVal val="visible"/>
                                      </p:to>
                                    </p:set>
                                    <p:animEffect transition="in" filter="box(out)">
                                      <p:cBhvr>
                                        <p:cTn id="20" dur="500"/>
                                        <p:tgtEl>
                                          <p:spTgt spid="73737"/>
                                        </p:tgtEl>
                                      </p:cBhvr>
                                    </p:animEffect>
                                  </p:childTnLst>
                                </p:cTn>
                              </p:par>
                            </p:childTnLst>
                          </p:cTn>
                        </p:par>
                        <p:par>
                          <p:cTn id="21" fill="hold">
                            <p:stCondLst>
                              <p:cond delay="500"/>
                            </p:stCondLst>
                            <p:childTnLst>
                              <p:par>
                                <p:cTn id="22" presetID="4" presetClass="entr" presetSubtype="32" fill="hold" grpId="0" nodeType="afterEffect">
                                  <p:stCondLst>
                                    <p:cond delay="0"/>
                                  </p:stCondLst>
                                  <p:childTnLst>
                                    <p:set>
                                      <p:cBhvr>
                                        <p:cTn id="23" dur="1" fill="hold">
                                          <p:stCondLst>
                                            <p:cond delay="0"/>
                                          </p:stCondLst>
                                        </p:cTn>
                                        <p:tgtEl>
                                          <p:spTgt spid="73730"/>
                                        </p:tgtEl>
                                        <p:attrNameLst>
                                          <p:attrName>style.visibility</p:attrName>
                                        </p:attrNameLst>
                                      </p:cBhvr>
                                      <p:to>
                                        <p:strVal val="visible"/>
                                      </p:to>
                                    </p:set>
                                    <p:animEffect transition="in" filter="box(out)">
                                      <p:cBhvr>
                                        <p:cTn id="24" dur="500"/>
                                        <p:tgtEl>
                                          <p:spTgt spid="73730"/>
                                        </p:tgtEl>
                                      </p:cBhvr>
                                    </p:animEffect>
                                  </p:childTnLst>
                                </p:cTn>
                              </p:par>
                            </p:childTnLst>
                          </p:cTn>
                        </p:par>
                        <p:par>
                          <p:cTn id="25" fill="hold">
                            <p:stCondLst>
                              <p:cond delay="1000"/>
                            </p:stCondLst>
                            <p:childTnLst>
                              <p:par>
                                <p:cTn id="26" presetID="4" presetClass="entr" presetSubtype="32" fill="hold" grpId="0" nodeType="afterEffect">
                                  <p:stCondLst>
                                    <p:cond delay="0"/>
                                  </p:stCondLst>
                                  <p:childTnLst>
                                    <p:set>
                                      <p:cBhvr>
                                        <p:cTn id="27" dur="1" fill="hold">
                                          <p:stCondLst>
                                            <p:cond delay="0"/>
                                          </p:stCondLst>
                                        </p:cTn>
                                        <p:tgtEl>
                                          <p:spTgt spid="73735"/>
                                        </p:tgtEl>
                                        <p:attrNameLst>
                                          <p:attrName>style.visibility</p:attrName>
                                        </p:attrNameLst>
                                      </p:cBhvr>
                                      <p:to>
                                        <p:strVal val="visible"/>
                                      </p:to>
                                    </p:set>
                                    <p:animEffect transition="in" filter="box(out)">
                                      <p:cBhvr>
                                        <p:cTn id="28" dur="500"/>
                                        <p:tgtEl>
                                          <p:spTgt spid="73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animBg="1"/>
      <p:bldP spid="73731" grpId="0" animBg="1"/>
      <p:bldP spid="73734" grpId="0"/>
      <p:bldP spid="73735" grpId="0"/>
      <p:bldP spid="73736" grpId="0" animBg="1"/>
      <p:bldP spid="737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7"/>
          <p:cNvSpPr>
            <a:spLocks noGrp="1"/>
          </p:cNvSpPr>
          <p:nvPr>
            <p:ph type="sldNum" sz="quarter" idx="12"/>
          </p:nvPr>
        </p:nvSpPr>
        <p:spPr/>
        <p:txBody>
          <a:bodyPr/>
          <a:lstStyle/>
          <a:p>
            <a:pPr>
              <a:defRPr/>
            </a:pPr>
            <a:fld id="{979383EA-881E-42EE-BC90-E83C09DF59CB}" type="slidenum">
              <a:rPr lang="en-US"/>
              <a:pPr>
                <a:defRPr/>
              </a:pPr>
              <a:t>22</a:t>
            </a:fld>
            <a:endParaRPr lang="en-US"/>
          </a:p>
        </p:txBody>
      </p:sp>
      <p:sp>
        <p:nvSpPr>
          <p:cNvPr id="24579" name="Rectangle 2"/>
          <p:cNvSpPr>
            <a:spLocks noChangeArrowheads="1"/>
          </p:cNvSpPr>
          <p:nvPr/>
        </p:nvSpPr>
        <p:spPr bwMode="auto">
          <a:xfrm>
            <a:off x="685800" y="609600"/>
            <a:ext cx="7848600" cy="1524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4755" name="Rectangle 3"/>
          <p:cNvSpPr>
            <a:spLocks noGrp="1" noChangeArrowheads="1"/>
          </p:cNvSpPr>
          <p:nvPr>
            <p:ph type="title"/>
          </p:nvPr>
        </p:nvSpPr>
        <p:spPr>
          <a:xfrm>
            <a:off x="457200" y="838200"/>
            <a:ext cx="8229600" cy="1143000"/>
          </a:xfrm>
        </p:spPr>
        <p:txBody>
          <a:bodyPr/>
          <a:lstStyle/>
          <a:p>
            <a:pPr eaLnBrk="1" hangingPunct="1">
              <a:defRPr/>
            </a:pPr>
            <a:r>
              <a:rPr lang="en-US" sz="4000" smtClean="0"/>
              <a:t>2. KATA GANTI DIRI &amp; SAPAAN</a:t>
            </a:r>
            <a:br>
              <a:rPr lang="en-US" sz="4000" smtClean="0"/>
            </a:br>
            <a:r>
              <a:rPr lang="en-US" sz="4000" smtClean="0"/>
              <a:t>DALAM MASYARAKAT</a:t>
            </a:r>
          </a:p>
        </p:txBody>
      </p:sp>
      <p:pic>
        <p:nvPicPr>
          <p:cNvPr id="74756" name="Picture 4" descr="j0343525"/>
          <p:cNvPicPr>
            <a:picLocks noChangeAspect="1" noChangeArrowheads="1"/>
          </p:cNvPicPr>
          <p:nvPr>
            <p:ph sz="quarter" idx="2"/>
          </p:nvPr>
        </p:nvPicPr>
        <p:blipFill>
          <a:blip r:embed="rId2"/>
          <a:srcRect/>
          <a:stretch>
            <a:fillRect/>
          </a:stretch>
        </p:blipFill>
        <p:spPr>
          <a:xfrm>
            <a:off x="228600" y="4572000"/>
            <a:ext cx="2438400" cy="1319213"/>
          </a:xfrm>
          <a:noFill/>
        </p:spPr>
      </p:pic>
      <p:pic>
        <p:nvPicPr>
          <p:cNvPr id="74757" name="Picture 5" descr="j0283769"/>
          <p:cNvPicPr>
            <a:picLocks noChangeAspect="1" noChangeArrowheads="1" noCrop="1"/>
          </p:cNvPicPr>
          <p:nvPr>
            <p:ph sz="quarter" idx="3"/>
          </p:nvPr>
        </p:nvPicPr>
        <p:blipFill>
          <a:blip r:embed="rId3"/>
          <a:srcRect/>
          <a:stretch>
            <a:fillRect/>
          </a:stretch>
        </p:blipFill>
        <p:spPr>
          <a:xfrm>
            <a:off x="2590800" y="4648200"/>
            <a:ext cx="1312863" cy="1447800"/>
          </a:xfrm>
          <a:noFill/>
        </p:spPr>
      </p:pic>
      <p:sp>
        <p:nvSpPr>
          <p:cNvPr id="74758" name="Text Box 6"/>
          <p:cNvSpPr txBox="1">
            <a:spLocks noChangeArrowheads="1"/>
          </p:cNvSpPr>
          <p:nvPr/>
        </p:nvSpPr>
        <p:spPr bwMode="auto">
          <a:xfrm>
            <a:off x="990600" y="2590800"/>
            <a:ext cx="3724275" cy="579438"/>
          </a:xfrm>
          <a:prstGeom prst="rect">
            <a:avLst/>
          </a:prstGeom>
          <a:noFill/>
          <a:ln w="9525">
            <a:noFill/>
            <a:miter lim="800000"/>
            <a:headEnd/>
            <a:tailEnd/>
          </a:ln>
        </p:spPr>
        <p:txBody>
          <a:bodyPr wrap="none">
            <a:spAutoFit/>
          </a:bodyPr>
          <a:lstStyle/>
          <a:p>
            <a:r>
              <a:rPr lang="en-US" sz="3200" b="0">
                <a:solidFill>
                  <a:srgbClr val="FFFF66"/>
                </a:solidFill>
              </a:rPr>
              <a:t>Berdasarkan faktor:</a:t>
            </a:r>
          </a:p>
        </p:txBody>
      </p:sp>
      <p:sp>
        <p:nvSpPr>
          <p:cNvPr id="74759" name="Text Box 7"/>
          <p:cNvSpPr txBox="1">
            <a:spLocks noChangeArrowheads="1"/>
          </p:cNvSpPr>
          <p:nvPr/>
        </p:nvSpPr>
        <p:spPr bwMode="auto">
          <a:xfrm>
            <a:off x="1431925" y="5856288"/>
            <a:ext cx="996950" cy="519112"/>
          </a:xfrm>
          <a:prstGeom prst="rect">
            <a:avLst/>
          </a:prstGeom>
          <a:noFill/>
          <a:ln w="9525">
            <a:noFill/>
            <a:miter lim="800000"/>
            <a:headEnd/>
            <a:tailEnd/>
          </a:ln>
        </p:spPr>
        <p:txBody>
          <a:bodyPr wrap="none">
            <a:spAutoFit/>
          </a:bodyPr>
          <a:lstStyle/>
          <a:p>
            <a:r>
              <a:rPr lang="en-US" sz="2800" b="0"/>
              <a:t>umur</a:t>
            </a:r>
          </a:p>
        </p:txBody>
      </p:sp>
      <p:sp>
        <p:nvSpPr>
          <p:cNvPr id="74760" name="Text Box 8"/>
          <p:cNvSpPr txBox="1">
            <a:spLocks noChangeArrowheads="1"/>
          </p:cNvSpPr>
          <p:nvPr/>
        </p:nvSpPr>
        <p:spPr bwMode="auto">
          <a:xfrm>
            <a:off x="5927725" y="3722688"/>
            <a:ext cx="2735263" cy="519112"/>
          </a:xfrm>
          <a:prstGeom prst="rect">
            <a:avLst/>
          </a:prstGeom>
          <a:noFill/>
          <a:ln w="9525">
            <a:noFill/>
            <a:miter lim="800000"/>
            <a:headEnd/>
            <a:tailEnd/>
          </a:ln>
        </p:spPr>
        <p:txBody>
          <a:bodyPr wrap="none">
            <a:spAutoFit/>
          </a:bodyPr>
          <a:lstStyle/>
          <a:p>
            <a:r>
              <a:rPr lang="en-US" sz="2800" b="0"/>
              <a:t>Pangkat / status</a:t>
            </a:r>
          </a:p>
        </p:txBody>
      </p:sp>
      <p:pic>
        <p:nvPicPr>
          <p:cNvPr id="74761" name="Picture 9" descr="j0254414"/>
          <p:cNvPicPr>
            <a:picLocks noChangeAspect="1" noChangeArrowheads="1" noCrop="1"/>
          </p:cNvPicPr>
          <p:nvPr>
            <p:ph sz="half" idx="1"/>
          </p:nvPr>
        </p:nvPicPr>
        <p:blipFill>
          <a:blip r:embed="rId4"/>
          <a:srcRect/>
          <a:stretch>
            <a:fillRect/>
          </a:stretch>
        </p:blipFill>
        <p:spPr>
          <a:xfrm>
            <a:off x="6400800" y="4495800"/>
            <a:ext cx="2114550" cy="1728788"/>
          </a:xfrm>
          <a:noFill/>
        </p:spPr>
      </p:pic>
      <p:sp>
        <p:nvSpPr>
          <p:cNvPr id="74762" name="AutoShape 10"/>
          <p:cNvSpPr>
            <a:spLocks noChangeArrowheads="1"/>
          </p:cNvSpPr>
          <p:nvPr/>
        </p:nvSpPr>
        <p:spPr bwMode="auto">
          <a:xfrm>
            <a:off x="1524000" y="3276600"/>
            <a:ext cx="381000" cy="1143000"/>
          </a:xfrm>
          <a:prstGeom prst="downArrow">
            <a:avLst>
              <a:gd name="adj1" fmla="val 50000"/>
              <a:gd name="adj2" fmla="val 75000"/>
            </a:avLst>
          </a:prstGeom>
          <a:solidFill>
            <a:schemeClr val="accent1"/>
          </a:solidFill>
          <a:ln w="9525">
            <a:solidFill>
              <a:schemeClr val="tx1"/>
            </a:solidFill>
            <a:miter lim="800000"/>
            <a:headEnd/>
            <a:tailEnd/>
          </a:ln>
        </p:spPr>
        <p:txBody>
          <a:bodyPr vert="eaVert" wrap="none" anchor="ctr"/>
          <a:lstStyle/>
          <a:p>
            <a:endParaRPr lang="en-US"/>
          </a:p>
        </p:txBody>
      </p:sp>
      <p:sp>
        <p:nvSpPr>
          <p:cNvPr id="74763" name="AutoShape 11"/>
          <p:cNvSpPr>
            <a:spLocks noChangeArrowheads="1"/>
          </p:cNvSpPr>
          <p:nvPr/>
        </p:nvSpPr>
        <p:spPr bwMode="auto">
          <a:xfrm>
            <a:off x="5029200" y="2971800"/>
            <a:ext cx="1600200" cy="838200"/>
          </a:xfrm>
          <a:custGeom>
            <a:avLst/>
            <a:gdLst>
              <a:gd name="T0" fmla="*/ 2147483647 w 21600"/>
              <a:gd name="T1" fmla="*/ 110619736 h 21600"/>
              <a:gd name="T2" fmla="*/ 2147483647 w 21600"/>
              <a:gd name="T3" fmla="*/ 189566545 h 21600"/>
              <a:gd name="T4" fmla="*/ 2147483647 w 21600"/>
              <a:gd name="T5" fmla="*/ 370835534 h 21600"/>
              <a:gd name="T6" fmla="*/ 2147483647 w 21600"/>
              <a:gd name="T7" fmla="*/ 631110199 h 21600"/>
              <a:gd name="T8" fmla="*/ 2147483647 w 21600"/>
              <a:gd name="T9" fmla="*/ 946665532 h 21600"/>
              <a:gd name="T10" fmla="*/ 2147483647 w 21600"/>
              <a:gd name="T11" fmla="*/ 631110199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10134" y="5399"/>
                  <a:pt x="9475" y="5522"/>
                  <a:pt x="8854" y="5762"/>
                </a:cubicBezTo>
                <a:lnTo>
                  <a:pt x="6908" y="725"/>
                </a:lnTo>
                <a:cubicBezTo>
                  <a:pt x="8150" y="245"/>
                  <a:pt x="946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4758"/>
                                        </p:tgtEl>
                                        <p:attrNameLst>
                                          <p:attrName>style.visibility</p:attrName>
                                        </p:attrNameLst>
                                      </p:cBhvr>
                                      <p:to>
                                        <p:strVal val="visible"/>
                                      </p:to>
                                    </p:set>
                                    <p:anim calcmode="lin" valueType="num">
                                      <p:cBhvr>
                                        <p:cTn id="7" dur="1000" fill="hold"/>
                                        <p:tgtEl>
                                          <p:spTgt spid="74758"/>
                                        </p:tgtEl>
                                        <p:attrNameLst>
                                          <p:attrName>ppt_w</p:attrName>
                                        </p:attrNameLst>
                                      </p:cBhvr>
                                      <p:tavLst>
                                        <p:tav tm="0">
                                          <p:val>
                                            <p:fltVal val="0"/>
                                          </p:val>
                                        </p:tav>
                                        <p:tav tm="100000">
                                          <p:val>
                                            <p:strVal val="#ppt_w"/>
                                          </p:val>
                                        </p:tav>
                                      </p:tavLst>
                                    </p:anim>
                                    <p:anim calcmode="lin" valueType="num">
                                      <p:cBhvr>
                                        <p:cTn id="8" dur="1000" fill="hold"/>
                                        <p:tgtEl>
                                          <p:spTgt spid="74758"/>
                                        </p:tgtEl>
                                        <p:attrNameLst>
                                          <p:attrName>ppt_h</p:attrName>
                                        </p:attrNameLst>
                                      </p:cBhvr>
                                      <p:tavLst>
                                        <p:tav tm="0">
                                          <p:val>
                                            <p:fltVal val="0"/>
                                          </p:val>
                                        </p:tav>
                                        <p:tav tm="100000">
                                          <p:val>
                                            <p:strVal val="#ppt_h"/>
                                          </p:val>
                                        </p:tav>
                                      </p:tavLst>
                                    </p:anim>
                                    <p:anim calcmode="lin" valueType="num">
                                      <p:cBhvr>
                                        <p:cTn id="9" dur="1000" fill="hold"/>
                                        <p:tgtEl>
                                          <p:spTgt spid="7475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475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74762"/>
                                        </p:tgtEl>
                                        <p:attrNameLst>
                                          <p:attrName>style.visibility</p:attrName>
                                        </p:attrNameLst>
                                      </p:cBhvr>
                                      <p:to>
                                        <p:strVal val="visible"/>
                                      </p:to>
                                    </p:set>
                                    <p:animEffect transition="in" filter="box(out)">
                                      <p:cBhvr>
                                        <p:cTn id="15" dur="500"/>
                                        <p:tgtEl>
                                          <p:spTgt spid="74762"/>
                                        </p:tgtEl>
                                      </p:cBhvr>
                                    </p:animEffect>
                                  </p:childTnLst>
                                </p:cTn>
                              </p:par>
                            </p:childTnLst>
                          </p:cTn>
                        </p:par>
                        <p:par>
                          <p:cTn id="16" fill="hold">
                            <p:stCondLst>
                              <p:cond delay="500"/>
                            </p:stCondLst>
                            <p:childTnLst>
                              <p:par>
                                <p:cTn id="17" presetID="4" presetClass="entr" presetSubtype="32" fill="hold" nodeType="afterEffect">
                                  <p:stCondLst>
                                    <p:cond delay="0"/>
                                  </p:stCondLst>
                                  <p:childTnLst>
                                    <p:set>
                                      <p:cBhvr>
                                        <p:cTn id="18" dur="1" fill="hold">
                                          <p:stCondLst>
                                            <p:cond delay="0"/>
                                          </p:stCondLst>
                                        </p:cTn>
                                        <p:tgtEl>
                                          <p:spTgt spid="74756"/>
                                        </p:tgtEl>
                                        <p:attrNameLst>
                                          <p:attrName>style.visibility</p:attrName>
                                        </p:attrNameLst>
                                      </p:cBhvr>
                                      <p:to>
                                        <p:strVal val="visible"/>
                                      </p:to>
                                    </p:set>
                                    <p:animEffect transition="in" filter="box(out)">
                                      <p:cBhvr>
                                        <p:cTn id="19" dur="500"/>
                                        <p:tgtEl>
                                          <p:spTgt spid="74756"/>
                                        </p:tgtEl>
                                      </p:cBhvr>
                                    </p:animEffect>
                                  </p:childTnLst>
                                </p:cTn>
                              </p:par>
                              <p:par>
                                <p:cTn id="20" presetID="4" presetClass="entr" presetSubtype="16" fill="hold" nodeType="withEffect">
                                  <p:stCondLst>
                                    <p:cond delay="0"/>
                                  </p:stCondLst>
                                  <p:childTnLst>
                                    <p:set>
                                      <p:cBhvr>
                                        <p:cTn id="21" dur="1" fill="hold">
                                          <p:stCondLst>
                                            <p:cond delay="0"/>
                                          </p:stCondLst>
                                        </p:cTn>
                                        <p:tgtEl>
                                          <p:spTgt spid="74757"/>
                                        </p:tgtEl>
                                        <p:attrNameLst>
                                          <p:attrName>style.visibility</p:attrName>
                                        </p:attrNameLst>
                                      </p:cBhvr>
                                      <p:to>
                                        <p:strVal val="visible"/>
                                      </p:to>
                                    </p:set>
                                    <p:animEffect transition="in" filter="box(in)">
                                      <p:cBhvr>
                                        <p:cTn id="22" dur="500"/>
                                        <p:tgtEl>
                                          <p:spTgt spid="74757"/>
                                        </p:tgtEl>
                                      </p:cBhvr>
                                    </p:animEffect>
                                  </p:childTnLst>
                                </p:cTn>
                              </p:par>
                            </p:childTnLst>
                          </p:cTn>
                        </p:par>
                        <p:par>
                          <p:cTn id="23" fill="hold">
                            <p:stCondLst>
                              <p:cond delay="1000"/>
                            </p:stCondLst>
                            <p:childTnLst>
                              <p:par>
                                <p:cTn id="24" presetID="4" presetClass="entr" presetSubtype="16" fill="hold" grpId="0" nodeType="afterEffect">
                                  <p:stCondLst>
                                    <p:cond delay="0"/>
                                  </p:stCondLst>
                                  <p:childTnLst>
                                    <p:set>
                                      <p:cBhvr>
                                        <p:cTn id="25" dur="1" fill="hold">
                                          <p:stCondLst>
                                            <p:cond delay="0"/>
                                          </p:stCondLst>
                                        </p:cTn>
                                        <p:tgtEl>
                                          <p:spTgt spid="74759"/>
                                        </p:tgtEl>
                                        <p:attrNameLst>
                                          <p:attrName>style.visibility</p:attrName>
                                        </p:attrNameLst>
                                      </p:cBhvr>
                                      <p:to>
                                        <p:strVal val="visible"/>
                                      </p:to>
                                    </p:set>
                                    <p:animEffect transition="in" filter="box(in)">
                                      <p:cBhvr>
                                        <p:cTn id="26" dur="500"/>
                                        <p:tgtEl>
                                          <p:spTgt spid="74759"/>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childTnLst>
                                    <p:set>
                                      <p:cBhvr>
                                        <p:cTn id="30" dur="1" fill="hold">
                                          <p:stCondLst>
                                            <p:cond delay="0"/>
                                          </p:stCondLst>
                                        </p:cTn>
                                        <p:tgtEl>
                                          <p:spTgt spid="74763"/>
                                        </p:tgtEl>
                                        <p:attrNameLst>
                                          <p:attrName>style.visibility</p:attrName>
                                        </p:attrNameLst>
                                      </p:cBhvr>
                                      <p:to>
                                        <p:strVal val="visible"/>
                                      </p:to>
                                    </p:set>
                                    <p:animEffect transition="in" filter="box(out)">
                                      <p:cBhvr>
                                        <p:cTn id="31" dur="500"/>
                                        <p:tgtEl>
                                          <p:spTgt spid="74763"/>
                                        </p:tgtEl>
                                      </p:cBhvr>
                                    </p:animEffect>
                                  </p:childTnLst>
                                </p:cTn>
                              </p:par>
                            </p:childTnLst>
                          </p:cTn>
                        </p:par>
                        <p:par>
                          <p:cTn id="32" fill="hold">
                            <p:stCondLst>
                              <p:cond delay="500"/>
                            </p:stCondLst>
                            <p:childTnLst>
                              <p:par>
                                <p:cTn id="33" presetID="4" presetClass="entr" presetSubtype="32" fill="hold" grpId="0" nodeType="afterEffect">
                                  <p:stCondLst>
                                    <p:cond delay="0"/>
                                  </p:stCondLst>
                                  <p:childTnLst>
                                    <p:set>
                                      <p:cBhvr>
                                        <p:cTn id="34" dur="1" fill="hold">
                                          <p:stCondLst>
                                            <p:cond delay="0"/>
                                          </p:stCondLst>
                                        </p:cTn>
                                        <p:tgtEl>
                                          <p:spTgt spid="74760"/>
                                        </p:tgtEl>
                                        <p:attrNameLst>
                                          <p:attrName>style.visibility</p:attrName>
                                        </p:attrNameLst>
                                      </p:cBhvr>
                                      <p:to>
                                        <p:strVal val="visible"/>
                                      </p:to>
                                    </p:set>
                                    <p:animEffect transition="in" filter="box(out)">
                                      <p:cBhvr>
                                        <p:cTn id="35" dur="500"/>
                                        <p:tgtEl>
                                          <p:spTgt spid="74760"/>
                                        </p:tgtEl>
                                      </p:cBhvr>
                                    </p:animEffect>
                                  </p:childTnLst>
                                </p:cTn>
                              </p:par>
                            </p:childTnLst>
                          </p:cTn>
                        </p:par>
                        <p:par>
                          <p:cTn id="36" fill="hold">
                            <p:stCondLst>
                              <p:cond delay="1000"/>
                            </p:stCondLst>
                            <p:childTnLst>
                              <p:par>
                                <p:cTn id="37" presetID="4" presetClass="entr" presetSubtype="32" fill="hold" nodeType="afterEffect">
                                  <p:stCondLst>
                                    <p:cond delay="0"/>
                                  </p:stCondLst>
                                  <p:childTnLst>
                                    <p:set>
                                      <p:cBhvr>
                                        <p:cTn id="38" dur="1" fill="hold">
                                          <p:stCondLst>
                                            <p:cond delay="0"/>
                                          </p:stCondLst>
                                        </p:cTn>
                                        <p:tgtEl>
                                          <p:spTgt spid="74761"/>
                                        </p:tgtEl>
                                        <p:attrNameLst>
                                          <p:attrName>style.visibility</p:attrName>
                                        </p:attrNameLst>
                                      </p:cBhvr>
                                      <p:to>
                                        <p:strVal val="visible"/>
                                      </p:to>
                                    </p:set>
                                    <p:animEffect transition="in" filter="box(out)">
                                      <p:cBhvr>
                                        <p:cTn id="39" dur="500"/>
                                        <p:tgtEl>
                                          <p:spTgt spid="747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8" grpId="0"/>
      <p:bldP spid="74759" grpId="0"/>
      <p:bldP spid="74760" grpId="0"/>
      <p:bldP spid="74762" grpId="0" animBg="1"/>
      <p:bldP spid="747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7"/>
          <p:cNvSpPr>
            <a:spLocks noGrp="1"/>
          </p:cNvSpPr>
          <p:nvPr>
            <p:ph type="sldNum" sz="quarter" idx="12"/>
          </p:nvPr>
        </p:nvSpPr>
        <p:spPr/>
        <p:txBody>
          <a:bodyPr/>
          <a:lstStyle/>
          <a:p>
            <a:pPr>
              <a:defRPr/>
            </a:pPr>
            <a:fld id="{C1E963D3-9C20-4D80-875D-768CF5F6A00E}" type="slidenum">
              <a:rPr lang="en-US"/>
              <a:pPr>
                <a:defRPr/>
              </a:pPr>
              <a:t>23</a:t>
            </a:fld>
            <a:endParaRPr lang="en-US"/>
          </a:p>
        </p:txBody>
      </p:sp>
      <p:sp>
        <p:nvSpPr>
          <p:cNvPr id="75778" name="Rectangle 2"/>
          <p:cNvSpPr>
            <a:spLocks noChangeArrowheads="1"/>
          </p:cNvSpPr>
          <p:nvPr/>
        </p:nvSpPr>
        <p:spPr bwMode="auto">
          <a:xfrm>
            <a:off x="3505200" y="4267200"/>
            <a:ext cx="1371600" cy="1905000"/>
          </a:xfrm>
          <a:prstGeom prst="rect">
            <a:avLst/>
          </a:prstGeom>
          <a:solidFill>
            <a:srgbClr val="FFFF66"/>
          </a:solidFill>
          <a:ln w="9525">
            <a:solidFill>
              <a:schemeClr val="tx1"/>
            </a:solidFill>
            <a:miter lim="800000"/>
            <a:headEnd/>
            <a:tailEnd/>
          </a:ln>
        </p:spPr>
        <p:txBody>
          <a:bodyPr wrap="none" anchor="ctr"/>
          <a:lstStyle/>
          <a:p>
            <a:endParaRPr lang="en-US"/>
          </a:p>
        </p:txBody>
      </p:sp>
      <p:sp>
        <p:nvSpPr>
          <p:cNvPr id="75779" name="Rectangle 3"/>
          <p:cNvSpPr>
            <a:spLocks noGrp="1" noChangeArrowheads="1"/>
          </p:cNvSpPr>
          <p:nvPr>
            <p:ph type="title"/>
          </p:nvPr>
        </p:nvSpPr>
        <p:spPr/>
        <p:txBody>
          <a:bodyPr/>
          <a:lstStyle/>
          <a:p>
            <a:pPr eaLnBrk="1" hangingPunct="1">
              <a:defRPr/>
            </a:pPr>
            <a:r>
              <a:rPr lang="en-US" sz="4000" smtClean="0"/>
              <a:t>KATA GANTI DIRI &amp; SAPAAN</a:t>
            </a:r>
            <a:br>
              <a:rPr lang="en-US" sz="4000" smtClean="0"/>
            </a:br>
            <a:r>
              <a:rPr lang="en-US" sz="4000" smtClean="0"/>
              <a:t>BERDASARKAN UMUR</a:t>
            </a:r>
          </a:p>
        </p:txBody>
      </p:sp>
      <p:pic>
        <p:nvPicPr>
          <p:cNvPr id="75780" name="Picture 4" descr="j0233045"/>
          <p:cNvPicPr>
            <a:picLocks noChangeAspect="1" noChangeArrowheads="1"/>
          </p:cNvPicPr>
          <p:nvPr>
            <p:ph sz="half" idx="1"/>
          </p:nvPr>
        </p:nvPicPr>
        <p:blipFill>
          <a:blip r:embed="rId2"/>
          <a:srcRect/>
          <a:stretch>
            <a:fillRect/>
          </a:stretch>
        </p:blipFill>
        <p:spPr>
          <a:xfrm>
            <a:off x="533400" y="4724400"/>
            <a:ext cx="2384425" cy="2133600"/>
          </a:xfrm>
          <a:noFill/>
        </p:spPr>
      </p:pic>
      <p:pic>
        <p:nvPicPr>
          <p:cNvPr id="75781" name="Picture 5" descr="j0186286"/>
          <p:cNvPicPr>
            <a:picLocks noChangeAspect="1" noChangeArrowheads="1"/>
          </p:cNvPicPr>
          <p:nvPr>
            <p:ph sz="quarter" idx="3"/>
          </p:nvPr>
        </p:nvPicPr>
        <p:blipFill>
          <a:blip r:embed="rId3"/>
          <a:srcRect r="-1852"/>
          <a:stretch>
            <a:fillRect/>
          </a:stretch>
        </p:blipFill>
        <p:spPr>
          <a:xfrm flipH="1">
            <a:off x="4953000" y="2082800"/>
            <a:ext cx="4191000" cy="4775200"/>
          </a:xfrm>
          <a:noFill/>
        </p:spPr>
      </p:pic>
      <p:sp>
        <p:nvSpPr>
          <p:cNvPr id="25607" name="Text Box 6"/>
          <p:cNvSpPr txBox="1">
            <a:spLocks noChangeArrowheads="1"/>
          </p:cNvSpPr>
          <p:nvPr/>
        </p:nvSpPr>
        <p:spPr bwMode="auto">
          <a:xfrm>
            <a:off x="228600" y="3124200"/>
            <a:ext cx="184150" cy="366713"/>
          </a:xfrm>
          <a:prstGeom prst="rect">
            <a:avLst/>
          </a:prstGeom>
          <a:noFill/>
          <a:ln w="9525">
            <a:noFill/>
            <a:miter lim="800000"/>
            <a:headEnd/>
            <a:tailEnd/>
          </a:ln>
        </p:spPr>
        <p:txBody>
          <a:bodyPr wrap="none">
            <a:spAutoFit/>
          </a:bodyPr>
          <a:lstStyle/>
          <a:p>
            <a:endParaRPr lang="en-US" sz="1800" b="0"/>
          </a:p>
        </p:txBody>
      </p:sp>
      <p:sp>
        <p:nvSpPr>
          <p:cNvPr id="75783" name="AutoShape 7"/>
          <p:cNvSpPr>
            <a:spLocks noChangeArrowheads="1"/>
          </p:cNvSpPr>
          <p:nvPr/>
        </p:nvSpPr>
        <p:spPr bwMode="auto">
          <a:xfrm>
            <a:off x="304800" y="3352800"/>
            <a:ext cx="2971800" cy="914400"/>
          </a:xfrm>
          <a:prstGeom prst="wedgeRoundRectCallout">
            <a:avLst>
              <a:gd name="adj1" fmla="val 5074"/>
              <a:gd name="adj2" fmla="val 107986"/>
              <a:gd name="adj3" fmla="val 16667"/>
            </a:avLst>
          </a:prstGeom>
          <a:solidFill>
            <a:schemeClr val="accent1"/>
          </a:solidFill>
          <a:ln w="9525">
            <a:solidFill>
              <a:schemeClr val="tx1"/>
            </a:solidFill>
            <a:miter lim="800000"/>
            <a:headEnd/>
            <a:tailEnd/>
          </a:ln>
        </p:spPr>
        <p:txBody>
          <a:bodyPr/>
          <a:lstStyle/>
          <a:p>
            <a:pPr algn="ctr"/>
            <a:r>
              <a:rPr lang="en-US" sz="1800" b="0">
                <a:solidFill>
                  <a:srgbClr val="FFFF00"/>
                </a:solidFill>
              </a:rPr>
              <a:t>Pak cik / abang</a:t>
            </a:r>
            <a:r>
              <a:rPr lang="en-US" sz="1800" b="0"/>
              <a:t> tolong tangkap bola ni.</a:t>
            </a:r>
          </a:p>
        </p:txBody>
      </p:sp>
      <p:sp>
        <p:nvSpPr>
          <p:cNvPr id="75784" name="AutoShape 8"/>
          <p:cNvSpPr>
            <a:spLocks noChangeArrowheads="1"/>
          </p:cNvSpPr>
          <p:nvPr/>
        </p:nvSpPr>
        <p:spPr bwMode="auto">
          <a:xfrm>
            <a:off x="3810000" y="1524000"/>
            <a:ext cx="2362200" cy="838200"/>
          </a:xfrm>
          <a:prstGeom prst="wedgeRoundRectCallout">
            <a:avLst>
              <a:gd name="adj1" fmla="val 66870"/>
              <a:gd name="adj2" fmla="val 52273"/>
              <a:gd name="adj3" fmla="val 16667"/>
            </a:avLst>
          </a:prstGeom>
          <a:solidFill>
            <a:schemeClr val="accent1"/>
          </a:solidFill>
          <a:ln w="9525">
            <a:solidFill>
              <a:schemeClr val="tx1"/>
            </a:solidFill>
            <a:miter lim="800000"/>
            <a:headEnd/>
            <a:tailEnd/>
          </a:ln>
        </p:spPr>
        <p:txBody>
          <a:bodyPr/>
          <a:lstStyle/>
          <a:p>
            <a:pPr algn="ctr"/>
            <a:r>
              <a:rPr lang="en-US" sz="1800" b="0">
                <a:solidFill>
                  <a:srgbClr val="FFFF00"/>
                </a:solidFill>
              </a:rPr>
              <a:t>Adik</a:t>
            </a:r>
            <a:r>
              <a:rPr lang="en-US" sz="1800" b="0"/>
              <a:t> balinglah, pakcik tangkap.</a:t>
            </a:r>
          </a:p>
        </p:txBody>
      </p:sp>
      <p:sp>
        <p:nvSpPr>
          <p:cNvPr id="75785" name="Text Box 9"/>
          <p:cNvSpPr txBox="1">
            <a:spLocks noChangeArrowheads="1"/>
          </p:cNvSpPr>
          <p:nvPr/>
        </p:nvSpPr>
        <p:spPr bwMode="auto">
          <a:xfrm>
            <a:off x="3657600" y="4343400"/>
            <a:ext cx="1047750" cy="1739900"/>
          </a:xfrm>
          <a:prstGeom prst="rect">
            <a:avLst/>
          </a:prstGeom>
          <a:noFill/>
          <a:ln w="9525">
            <a:noFill/>
            <a:miter lim="800000"/>
            <a:headEnd/>
            <a:tailEnd/>
          </a:ln>
        </p:spPr>
        <p:txBody>
          <a:bodyPr wrap="none">
            <a:spAutoFit/>
          </a:bodyPr>
          <a:lstStyle/>
          <a:p>
            <a:r>
              <a:rPr lang="en-US" sz="1800" b="0">
                <a:solidFill>
                  <a:srgbClr val="000000"/>
                </a:solidFill>
              </a:rPr>
              <a:t>Kakak</a:t>
            </a:r>
          </a:p>
          <a:p>
            <a:r>
              <a:rPr lang="en-US" sz="1800" b="0">
                <a:solidFill>
                  <a:srgbClr val="000000"/>
                </a:solidFill>
              </a:rPr>
              <a:t>Tok</a:t>
            </a:r>
          </a:p>
          <a:p>
            <a:r>
              <a:rPr lang="en-US" sz="1800" b="0">
                <a:solidFill>
                  <a:srgbClr val="000000"/>
                </a:solidFill>
              </a:rPr>
              <a:t>Mak cik</a:t>
            </a:r>
          </a:p>
          <a:p>
            <a:r>
              <a:rPr lang="en-US" sz="1800" b="0">
                <a:solidFill>
                  <a:srgbClr val="000000"/>
                </a:solidFill>
              </a:rPr>
              <a:t>Saudara</a:t>
            </a:r>
          </a:p>
          <a:p>
            <a:r>
              <a:rPr lang="en-US" sz="1800" b="0">
                <a:solidFill>
                  <a:srgbClr val="000000"/>
                </a:solidFill>
              </a:rPr>
              <a:t>Saudari</a:t>
            </a:r>
          </a:p>
          <a:p>
            <a:r>
              <a:rPr lang="en-US" sz="1800" b="0">
                <a:solidFill>
                  <a:srgbClr val="000000"/>
                </a:solidFill>
              </a:rPr>
              <a:t>Nama..</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75780"/>
                                        </p:tgtEl>
                                        <p:attrNameLst>
                                          <p:attrName>style.visibility</p:attrName>
                                        </p:attrNameLst>
                                      </p:cBhvr>
                                      <p:to>
                                        <p:strVal val="visible"/>
                                      </p:to>
                                    </p:set>
                                    <p:animEffect transition="in" filter="box(out)">
                                      <p:cBhvr>
                                        <p:cTn id="7" dur="500"/>
                                        <p:tgtEl>
                                          <p:spTgt spid="75780"/>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75783"/>
                                        </p:tgtEl>
                                        <p:attrNameLst>
                                          <p:attrName>style.visibility</p:attrName>
                                        </p:attrNameLst>
                                      </p:cBhvr>
                                      <p:to>
                                        <p:strVal val="visible"/>
                                      </p:to>
                                    </p:set>
                                    <p:animEffect transition="in" filter="box(out)">
                                      <p:cBhvr>
                                        <p:cTn id="11" dur="500"/>
                                        <p:tgtEl>
                                          <p:spTgt spid="75783"/>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nodeType="clickEffect">
                                  <p:stCondLst>
                                    <p:cond delay="0"/>
                                  </p:stCondLst>
                                  <p:childTnLst>
                                    <p:set>
                                      <p:cBhvr>
                                        <p:cTn id="15" dur="1" fill="hold">
                                          <p:stCondLst>
                                            <p:cond delay="0"/>
                                          </p:stCondLst>
                                        </p:cTn>
                                        <p:tgtEl>
                                          <p:spTgt spid="75781"/>
                                        </p:tgtEl>
                                        <p:attrNameLst>
                                          <p:attrName>style.visibility</p:attrName>
                                        </p:attrNameLst>
                                      </p:cBhvr>
                                      <p:to>
                                        <p:strVal val="visible"/>
                                      </p:to>
                                    </p:set>
                                    <p:animEffect transition="in" filter="box(out)">
                                      <p:cBhvr>
                                        <p:cTn id="16" dur="500"/>
                                        <p:tgtEl>
                                          <p:spTgt spid="75781"/>
                                        </p:tgtEl>
                                      </p:cBhvr>
                                    </p:animEffect>
                                  </p:childTnLst>
                                </p:cTn>
                              </p:par>
                            </p:childTnLst>
                          </p:cTn>
                        </p:par>
                        <p:par>
                          <p:cTn id="17" fill="hold">
                            <p:stCondLst>
                              <p:cond delay="500"/>
                            </p:stCondLst>
                            <p:childTnLst>
                              <p:par>
                                <p:cTn id="18" presetID="4" presetClass="entr" presetSubtype="16" fill="hold" grpId="0" nodeType="afterEffect">
                                  <p:stCondLst>
                                    <p:cond delay="0"/>
                                  </p:stCondLst>
                                  <p:childTnLst>
                                    <p:set>
                                      <p:cBhvr>
                                        <p:cTn id="19" dur="1" fill="hold">
                                          <p:stCondLst>
                                            <p:cond delay="0"/>
                                          </p:stCondLst>
                                        </p:cTn>
                                        <p:tgtEl>
                                          <p:spTgt spid="75784"/>
                                        </p:tgtEl>
                                        <p:attrNameLst>
                                          <p:attrName>style.visibility</p:attrName>
                                        </p:attrNameLst>
                                      </p:cBhvr>
                                      <p:to>
                                        <p:strVal val="visible"/>
                                      </p:to>
                                    </p:set>
                                    <p:animEffect transition="in" filter="box(in)">
                                      <p:cBhvr>
                                        <p:cTn id="20" dur="500"/>
                                        <p:tgtEl>
                                          <p:spTgt spid="75784"/>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75778"/>
                                        </p:tgtEl>
                                        <p:attrNameLst>
                                          <p:attrName>style.visibility</p:attrName>
                                        </p:attrNameLst>
                                      </p:cBhvr>
                                      <p:to>
                                        <p:strVal val="visible"/>
                                      </p:to>
                                    </p:set>
                                    <p:animEffect transition="in" filter="box(out)">
                                      <p:cBhvr>
                                        <p:cTn id="25" dur="500"/>
                                        <p:tgtEl>
                                          <p:spTgt spid="75778"/>
                                        </p:tgtEl>
                                      </p:cBhvr>
                                    </p:animEffect>
                                  </p:childTnLst>
                                </p:cTn>
                              </p:par>
                            </p:childTnLst>
                          </p:cTn>
                        </p:par>
                        <p:par>
                          <p:cTn id="26" fill="hold">
                            <p:stCondLst>
                              <p:cond delay="500"/>
                            </p:stCondLst>
                            <p:childTnLst>
                              <p:par>
                                <p:cTn id="27" presetID="4" presetClass="entr" presetSubtype="32" fill="hold" grpId="0" nodeType="afterEffect">
                                  <p:stCondLst>
                                    <p:cond delay="0"/>
                                  </p:stCondLst>
                                  <p:childTnLst>
                                    <p:set>
                                      <p:cBhvr>
                                        <p:cTn id="28" dur="1" fill="hold">
                                          <p:stCondLst>
                                            <p:cond delay="0"/>
                                          </p:stCondLst>
                                        </p:cTn>
                                        <p:tgtEl>
                                          <p:spTgt spid="75785"/>
                                        </p:tgtEl>
                                        <p:attrNameLst>
                                          <p:attrName>style.visibility</p:attrName>
                                        </p:attrNameLst>
                                      </p:cBhvr>
                                      <p:to>
                                        <p:strVal val="visible"/>
                                      </p:to>
                                    </p:set>
                                    <p:animEffect transition="in" filter="box(out)">
                                      <p:cBhvr>
                                        <p:cTn id="29" dur="500"/>
                                        <p:tgtEl>
                                          <p:spTgt spid="75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nimBg="1"/>
      <p:bldP spid="75783" grpId="0" animBg="1"/>
      <p:bldP spid="75784" grpId="0" animBg="1"/>
      <p:bldP spid="7578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pPr>
              <a:defRPr/>
            </a:pPr>
            <a:fld id="{558B0C9B-8BC9-4EE7-85FB-E736D7FEDB2B}" type="slidenum">
              <a:rPr lang="en-US"/>
              <a:pPr>
                <a:defRPr/>
              </a:pPr>
              <a:t>24</a:t>
            </a:fld>
            <a:endParaRPr lang="en-US"/>
          </a:p>
        </p:txBody>
      </p:sp>
      <p:sp>
        <p:nvSpPr>
          <p:cNvPr id="26627" name="Rectangle 2"/>
          <p:cNvSpPr>
            <a:spLocks noChangeArrowheads="1"/>
          </p:cNvSpPr>
          <p:nvPr/>
        </p:nvSpPr>
        <p:spPr bwMode="auto">
          <a:xfrm>
            <a:off x="838200" y="457200"/>
            <a:ext cx="7162800" cy="1447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6628" name="WordArt 3"/>
          <p:cNvSpPr>
            <a:spLocks noChangeArrowheads="1" noChangeShapeType="1" noTextEdit="1"/>
          </p:cNvSpPr>
          <p:nvPr/>
        </p:nvSpPr>
        <p:spPr bwMode="auto">
          <a:xfrm>
            <a:off x="1143000" y="685800"/>
            <a:ext cx="3609975" cy="571500"/>
          </a:xfrm>
          <a:prstGeom prst="rect">
            <a:avLst/>
          </a:prstGeom>
        </p:spPr>
        <p:txBody>
          <a:bodyPr wrap="none" fromWordArt="1">
            <a:prstTxWarp prst="textPlain">
              <a:avLst>
                <a:gd name="adj" fmla="val 50000"/>
              </a:avLst>
            </a:prstTxWarp>
          </a:bodyPr>
          <a:lstStyle/>
          <a:p>
            <a:pPr algn="ctr"/>
            <a:r>
              <a:rPr lang="en-US" sz="3200" kern="10">
                <a:ln w="9525">
                  <a:solidFill>
                    <a:srgbClr val="000000"/>
                  </a:solidFill>
                  <a:round/>
                  <a:headEnd/>
                  <a:tailEnd/>
                </a:ln>
                <a:solidFill>
                  <a:srgbClr val="FFFFFF"/>
                </a:solidFill>
                <a:latin typeface="Arial Black"/>
              </a:rPr>
              <a:t>Bahasa Sapaan:</a:t>
            </a:r>
          </a:p>
        </p:txBody>
      </p:sp>
      <p:sp>
        <p:nvSpPr>
          <p:cNvPr id="26629" name="WordArt 4"/>
          <p:cNvSpPr>
            <a:spLocks noChangeArrowheads="1" noChangeShapeType="1" noTextEdit="1"/>
          </p:cNvSpPr>
          <p:nvPr/>
        </p:nvSpPr>
        <p:spPr bwMode="auto">
          <a:xfrm>
            <a:off x="1143000" y="1295400"/>
            <a:ext cx="6686550" cy="571500"/>
          </a:xfrm>
          <a:prstGeom prst="rect">
            <a:avLst/>
          </a:prstGeom>
        </p:spPr>
        <p:txBody>
          <a:bodyPr wrap="none" fromWordArt="1">
            <a:prstTxWarp prst="textPlain">
              <a:avLst>
                <a:gd name="adj" fmla="val 50000"/>
              </a:avLst>
            </a:prstTxWarp>
          </a:bodyPr>
          <a:lstStyle/>
          <a:p>
            <a:pPr algn="ctr"/>
            <a:r>
              <a:rPr lang="en-US" sz="3200" kern="10">
                <a:ln w="9525">
                  <a:solidFill>
                    <a:srgbClr val="000000"/>
                  </a:solidFill>
                  <a:round/>
                  <a:headEnd/>
                  <a:tailEnd/>
                </a:ln>
                <a:solidFill>
                  <a:srgbClr val="FFFFFF"/>
                </a:solidFill>
                <a:latin typeface="Arial Black"/>
              </a:rPr>
              <a:t>Berdasarkan Pangkat / Status</a:t>
            </a:r>
          </a:p>
        </p:txBody>
      </p:sp>
      <p:sp>
        <p:nvSpPr>
          <p:cNvPr id="76805" name="Text Box 5"/>
          <p:cNvSpPr txBox="1">
            <a:spLocks noChangeArrowheads="1"/>
          </p:cNvSpPr>
          <p:nvPr/>
        </p:nvSpPr>
        <p:spPr bwMode="auto">
          <a:xfrm>
            <a:off x="2133600" y="2286000"/>
            <a:ext cx="3779838" cy="457200"/>
          </a:xfrm>
          <a:prstGeom prst="rect">
            <a:avLst/>
          </a:prstGeom>
          <a:noFill/>
          <a:ln w="9525">
            <a:noFill/>
            <a:miter lim="800000"/>
            <a:headEnd/>
            <a:tailEnd/>
          </a:ln>
        </p:spPr>
        <p:txBody>
          <a:bodyPr wrap="none">
            <a:spAutoFit/>
          </a:bodyPr>
          <a:lstStyle/>
          <a:p>
            <a:r>
              <a:rPr lang="en-US" sz="2400" b="0">
                <a:solidFill>
                  <a:srgbClr val="FFFF00"/>
                </a:solidFill>
              </a:rPr>
              <a:t>Gelaran Pergaulan Formal</a:t>
            </a:r>
          </a:p>
        </p:txBody>
      </p:sp>
      <p:sp>
        <p:nvSpPr>
          <p:cNvPr id="76806" name="Text Box 6"/>
          <p:cNvSpPr txBox="1">
            <a:spLocks noChangeArrowheads="1"/>
          </p:cNvSpPr>
          <p:nvPr/>
        </p:nvSpPr>
        <p:spPr bwMode="auto">
          <a:xfrm>
            <a:off x="1219200" y="3124200"/>
            <a:ext cx="2473325" cy="457200"/>
          </a:xfrm>
          <a:prstGeom prst="rect">
            <a:avLst/>
          </a:prstGeom>
          <a:noFill/>
          <a:ln w="9525">
            <a:noFill/>
            <a:miter lim="800000"/>
            <a:headEnd/>
            <a:tailEnd/>
          </a:ln>
        </p:spPr>
        <p:txBody>
          <a:bodyPr wrap="none">
            <a:spAutoFit/>
          </a:bodyPr>
          <a:lstStyle/>
          <a:p>
            <a:r>
              <a:rPr lang="en-US" sz="2400" b="0">
                <a:solidFill>
                  <a:srgbClr val="FFFF00"/>
                </a:solidFill>
              </a:rPr>
              <a:t>Gelaran Warisan</a:t>
            </a:r>
          </a:p>
        </p:txBody>
      </p:sp>
      <p:sp>
        <p:nvSpPr>
          <p:cNvPr id="76807" name="Text Box 7"/>
          <p:cNvSpPr txBox="1">
            <a:spLocks noChangeArrowheads="1"/>
          </p:cNvSpPr>
          <p:nvPr/>
        </p:nvSpPr>
        <p:spPr bwMode="auto">
          <a:xfrm>
            <a:off x="2514600" y="3886200"/>
            <a:ext cx="3883025" cy="457200"/>
          </a:xfrm>
          <a:prstGeom prst="rect">
            <a:avLst/>
          </a:prstGeom>
          <a:noFill/>
          <a:ln w="9525">
            <a:noFill/>
            <a:miter lim="800000"/>
            <a:headEnd/>
            <a:tailEnd/>
          </a:ln>
        </p:spPr>
        <p:txBody>
          <a:bodyPr wrap="none">
            <a:spAutoFit/>
          </a:bodyPr>
          <a:lstStyle/>
          <a:p>
            <a:r>
              <a:rPr lang="en-US" sz="2400" b="0">
                <a:solidFill>
                  <a:srgbClr val="FFFF00"/>
                </a:solidFill>
              </a:rPr>
              <a:t>Gelaran Kurniaan Kerajaan</a:t>
            </a:r>
          </a:p>
        </p:txBody>
      </p:sp>
      <p:sp>
        <p:nvSpPr>
          <p:cNvPr id="76808" name="Text Box 8"/>
          <p:cNvSpPr txBox="1">
            <a:spLocks noChangeArrowheads="1"/>
          </p:cNvSpPr>
          <p:nvPr/>
        </p:nvSpPr>
        <p:spPr bwMode="auto">
          <a:xfrm>
            <a:off x="1295400" y="4724400"/>
            <a:ext cx="3524250" cy="457200"/>
          </a:xfrm>
          <a:prstGeom prst="rect">
            <a:avLst/>
          </a:prstGeom>
          <a:noFill/>
          <a:ln w="9525">
            <a:noFill/>
            <a:miter lim="800000"/>
            <a:headEnd/>
            <a:tailEnd/>
          </a:ln>
        </p:spPr>
        <p:txBody>
          <a:bodyPr wrap="none">
            <a:spAutoFit/>
          </a:bodyPr>
          <a:lstStyle/>
          <a:p>
            <a:r>
              <a:rPr lang="en-US" sz="2400" b="0">
                <a:solidFill>
                  <a:srgbClr val="FFFF00"/>
                </a:solidFill>
              </a:rPr>
              <a:t>Gelaran Kurniaan Iktisas</a:t>
            </a:r>
          </a:p>
        </p:txBody>
      </p:sp>
      <p:sp>
        <p:nvSpPr>
          <p:cNvPr id="76809" name="Text Box 9"/>
          <p:cNvSpPr txBox="1">
            <a:spLocks noChangeArrowheads="1"/>
          </p:cNvSpPr>
          <p:nvPr/>
        </p:nvSpPr>
        <p:spPr bwMode="auto">
          <a:xfrm>
            <a:off x="3429000" y="5486400"/>
            <a:ext cx="3322638" cy="457200"/>
          </a:xfrm>
          <a:prstGeom prst="rect">
            <a:avLst/>
          </a:prstGeom>
          <a:noFill/>
          <a:ln w="9525">
            <a:noFill/>
            <a:miter lim="800000"/>
            <a:headEnd/>
            <a:tailEnd/>
          </a:ln>
        </p:spPr>
        <p:txBody>
          <a:bodyPr wrap="none">
            <a:spAutoFit/>
          </a:bodyPr>
          <a:lstStyle/>
          <a:p>
            <a:r>
              <a:rPr lang="en-US" sz="2400" b="0">
                <a:solidFill>
                  <a:srgbClr val="FFFF00"/>
                </a:solidFill>
              </a:rPr>
              <a:t>Gelaran Keagamaan **</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6805"/>
                                        </p:tgtEl>
                                        <p:attrNameLst>
                                          <p:attrName>style.visibility</p:attrName>
                                        </p:attrNameLst>
                                      </p:cBhvr>
                                      <p:to>
                                        <p:strVal val="visible"/>
                                      </p:to>
                                    </p:set>
                                    <p:anim calcmode="lin" valueType="num">
                                      <p:cBhvr>
                                        <p:cTn id="7" dur="1000" fill="hold"/>
                                        <p:tgtEl>
                                          <p:spTgt spid="76805"/>
                                        </p:tgtEl>
                                        <p:attrNameLst>
                                          <p:attrName>ppt_w</p:attrName>
                                        </p:attrNameLst>
                                      </p:cBhvr>
                                      <p:tavLst>
                                        <p:tav tm="0">
                                          <p:val>
                                            <p:fltVal val="0"/>
                                          </p:val>
                                        </p:tav>
                                        <p:tav tm="100000">
                                          <p:val>
                                            <p:strVal val="#ppt_w"/>
                                          </p:val>
                                        </p:tav>
                                      </p:tavLst>
                                    </p:anim>
                                    <p:anim calcmode="lin" valueType="num">
                                      <p:cBhvr>
                                        <p:cTn id="8" dur="1000" fill="hold"/>
                                        <p:tgtEl>
                                          <p:spTgt spid="76805"/>
                                        </p:tgtEl>
                                        <p:attrNameLst>
                                          <p:attrName>ppt_h</p:attrName>
                                        </p:attrNameLst>
                                      </p:cBhvr>
                                      <p:tavLst>
                                        <p:tav tm="0">
                                          <p:val>
                                            <p:fltVal val="0"/>
                                          </p:val>
                                        </p:tav>
                                        <p:tav tm="100000">
                                          <p:val>
                                            <p:strVal val="#ppt_h"/>
                                          </p:val>
                                        </p:tav>
                                      </p:tavLst>
                                    </p:anim>
                                    <p:anim calcmode="lin" valueType="num">
                                      <p:cBhvr>
                                        <p:cTn id="9" dur="1000" fill="hold"/>
                                        <p:tgtEl>
                                          <p:spTgt spid="7680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680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76806"/>
                                        </p:tgtEl>
                                        <p:attrNameLst>
                                          <p:attrName>style.visibility</p:attrName>
                                        </p:attrNameLst>
                                      </p:cBhvr>
                                      <p:to>
                                        <p:strVal val="visible"/>
                                      </p:to>
                                    </p:set>
                                    <p:anim calcmode="lin" valueType="num">
                                      <p:cBhvr>
                                        <p:cTn id="15" dur="1000" fill="hold"/>
                                        <p:tgtEl>
                                          <p:spTgt spid="76806"/>
                                        </p:tgtEl>
                                        <p:attrNameLst>
                                          <p:attrName>ppt_w</p:attrName>
                                        </p:attrNameLst>
                                      </p:cBhvr>
                                      <p:tavLst>
                                        <p:tav tm="0">
                                          <p:val>
                                            <p:fltVal val="0"/>
                                          </p:val>
                                        </p:tav>
                                        <p:tav tm="100000">
                                          <p:val>
                                            <p:strVal val="#ppt_w"/>
                                          </p:val>
                                        </p:tav>
                                      </p:tavLst>
                                    </p:anim>
                                    <p:anim calcmode="lin" valueType="num">
                                      <p:cBhvr>
                                        <p:cTn id="16" dur="1000" fill="hold"/>
                                        <p:tgtEl>
                                          <p:spTgt spid="76806"/>
                                        </p:tgtEl>
                                        <p:attrNameLst>
                                          <p:attrName>ppt_h</p:attrName>
                                        </p:attrNameLst>
                                      </p:cBhvr>
                                      <p:tavLst>
                                        <p:tav tm="0">
                                          <p:val>
                                            <p:fltVal val="0"/>
                                          </p:val>
                                        </p:tav>
                                        <p:tav tm="100000">
                                          <p:val>
                                            <p:strVal val="#ppt_h"/>
                                          </p:val>
                                        </p:tav>
                                      </p:tavLst>
                                    </p:anim>
                                    <p:anim calcmode="lin" valueType="num">
                                      <p:cBhvr>
                                        <p:cTn id="17" dur="1000" fill="hold"/>
                                        <p:tgtEl>
                                          <p:spTgt spid="7680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7680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76807"/>
                                        </p:tgtEl>
                                        <p:attrNameLst>
                                          <p:attrName>style.visibility</p:attrName>
                                        </p:attrNameLst>
                                      </p:cBhvr>
                                      <p:to>
                                        <p:strVal val="visible"/>
                                      </p:to>
                                    </p:set>
                                    <p:anim calcmode="lin" valueType="num">
                                      <p:cBhvr>
                                        <p:cTn id="23" dur="1000" fill="hold"/>
                                        <p:tgtEl>
                                          <p:spTgt spid="76807"/>
                                        </p:tgtEl>
                                        <p:attrNameLst>
                                          <p:attrName>ppt_w</p:attrName>
                                        </p:attrNameLst>
                                      </p:cBhvr>
                                      <p:tavLst>
                                        <p:tav tm="0">
                                          <p:val>
                                            <p:fltVal val="0"/>
                                          </p:val>
                                        </p:tav>
                                        <p:tav tm="100000">
                                          <p:val>
                                            <p:strVal val="#ppt_w"/>
                                          </p:val>
                                        </p:tav>
                                      </p:tavLst>
                                    </p:anim>
                                    <p:anim calcmode="lin" valueType="num">
                                      <p:cBhvr>
                                        <p:cTn id="24" dur="1000" fill="hold"/>
                                        <p:tgtEl>
                                          <p:spTgt spid="76807"/>
                                        </p:tgtEl>
                                        <p:attrNameLst>
                                          <p:attrName>ppt_h</p:attrName>
                                        </p:attrNameLst>
                                      </p:cBhvr>
                                      <p:tavLst>
                                        <p:tav tm="0">
                                          <p:val>
                                            <p:fltVal val="0"/>
                                          </p:val>
                                        </p:tav>
                                        <p:tav tm="100000">
                                          <p:val>
                                            <p:strVal val="#ppt_h"/>
                                          </p:val>
                                        </p:tav>
                                      </p:tavLst>
                                    </p:anim>
                                    <p:anim calcmode="lin" valueType="num">
                                      <p:cBhvr>
                                        <p:cTn id="25" dur="1000" fill="hold"/>
                                        <p:tgtEl>
                                          <p:spTgt spid="7680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7680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76808"/>
                                        </p:tgtEl>
                                        <p:attrNameLst>
                                          <p:attrName>style.visibility</p:attrName>
                                        </p:attrNameLst>
                                      </p:cBhvr>
                                      <p:to>
                                        <p:strVal val="visible"/>
                                      </p:to>
                                    </p:set>
                                    <p:anim calcmode="lin" valueType="num">
                                      <p:cBhvr>
                                        <p:cTn id="31" dur="1000" fill="hold"/>
                                        <p:tgtEl>
                                          <p:spTgt spid="76808"/>
                                        </p:tgtEl>
                                        <p:attrNameLst>
                                          <p:attrName>ppt_w</p:attrName>
                                        </p:attrNameLst>
                                      </p:cBhvr>
                                      <p:tavLst>
                                        <p:tav tm="0">
                                          <p:val>
                                            <p:fltVal val="0"/>
                                          </p:val>
                                        </p:tav>
                                        <p:tav tm="100000">
                                          <p:val>
                                            <p:strVal val="#ppt_w"/>
                                          </p:val>
                                        </p:tav>
                                      </p:tavLst>
                                    </p:anim>
                                    <p:anim calcmode="lin" valueType="num">
                                      <p:cBhvr>
                                        <p:cTn id="32" dur="1000" fill="hold"/>
                                        <p:tgtEl>
                                          <p:spTgt spid="76808"/>
                                        </p:tgtEl>
                                        <p:attrNameLst>
                                          <p:attrName>ppt_h</p:attrName>
                                        </p:attrNameLst>
                                      </p:cBhvr>
                                      <p:tavLst>
                                        <p:tav tm="0">
                                          <p:val>
                                            <p:fltVal val="0"/>
                                          </p:val>
                                        </p:tav>
                                        <p:tav tm="100000">
                                          <p:val>
                                            <p:strVal val="#ppt_h"/>
                                          </p:val>
                                        </p:tav>
                                      </p:tavLst>
                                    </p:anim>
                                    <p:anim calcmode="lin" valueType="num">
                                      <p:cBhvr>
                                        <p:cTn id="33" dur="1000" fill="hold"/>
                                        <p:tgtEl>
                                          <p:spTgt spid="76808"/>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7680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76809"/>
                                        </p:tgtEl>
                                        <p:attrNameLst>
                                          <p:attrName>style.visibility</p:attrName>
                                        </p:attrNameLst>
                                      </p:cBhvr>
                                      <p:to>
                                        <p:strVal val="visible"/>
                                      </p:to>
                                    </p:set>
                                    <p:anim calcmode="lin" valueType="num">
                                      <p:cBhvr>
                                        <p:cTn id="39" dur="1000" fill="hold"/>
                                        <p:tgtEl>
                                          <p:spTgt spid="76809"/>
                                        </p:tgtEl>
                                        <p:attrNameLst>
                                          <p:attrName>ppt_w</p:attrName>
                                        </p:attrNameLst>
                                      </p:cBhvr>
                                      <p:tavLst>
                                        <p:tav tm="0">
                                          <p:val>
                                            <p:fltVal val="0"/>
                                          </p:val>
                                        </p:tav>
                                        <p:tav tm="100000">
                                          <p:val>
                                            <p:strVal val="#ppt_w"/>
                                          </p:val>
                                        </p:tav>
                                      </p:tavLst>
                                    </p:anim>
                                    <p:anim calcmode="lin" valueType="num">
                                      <p:cBhvr>
                                        <p:cTn id="40" dur="1000" fill="hold"/>
                                        <p:tgtEl>
                                          <p:spTgt spid="76809"/>
                                        </p:tgtEl>
                                        <p:attrNameLst>
                                          <p:attrName>ppt_h</p:attrName>
                                        </p:attrNameLst>
                                      </p:cBhvr>
                                      <p:tavLst>
                                        <p:tav tm="0">
                                          <p:val>
                                            <p:fltVal val="0"/>
                                          </p:val>
                                        </p:tav>
                                        <p:tav tm="100000">
                                          <p:val>
                                            <p:strVal val="#ppt_h"/>
                                          </p:val>
                                        </p:tav>
                                      </p:tavLst>
                                    </p:anim>
                                    <p:anim calcmode="lin" valueType="num">
                                      <p:cBhvr>
                                        <p:cTn id="41" dur="1000" fill="hold"/>
                                        <p:tgtEl>
                                          <p:spTgt spid="7680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680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p:bldP spid="76806" grpId="0"/>
      <p:bldP spid="76807" grpId="0"/>
      <p:bldP spid="76808" grpId="0"/>
      <p:bldP spid="7680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3"/>
          <p:cNvSpPr>
            <a:spLocks noGrp="1"/>
          </p:cNvSpPr>
          <p:nvPr>
            <p:ph type="sldNum" sz="quarter" idx="12"/>
          </p:nvPr>
        </p:nvSpPr>
        <p:spPr/>
        <p:txBody>
          <a:bodyPr/>
          <a:lstStyle/>
          <a:p>
            <a:pPr>
              <a:defRPr/>
            </a:pPr>
            <a:fld id="{A1B1F604-125D-4B89-BFE5-C6AB04A63E55}" type="slidenum">
              <a:rPr lang="en-US"/>
              <a:pPr>
                <a:defRPr/>
              </a:pPr>
              <a:t>25</a:t>
            </a:fld>
            <a:endParaRPr lang="en-US"/>
          </a:p>
        </p:txBody>
      </p:sp>
      <p:sp>
        <p:nvSpPr>
          <p:cNvPr id="77826" name="Rectangle 2"/>
          <p:cNvSpPr>
            <a:spLocks noChangeArrowheads="1"/>
          </p:cNvSpPr>
          <p:nvPr/>
        </p:nvSpPr>
        <p:spPr bwMode="auto">
          <a:xfrm>
            <a:off x="4419600" y="6019800"/>
            <a:ext cx="2286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7827" name="Rectangle 3"/>
          <p:cNvSpPr>
            <a:spLocks noChangeArrowheads="1"/>
          </p:cNvSpPr>
          <p:nvPr/>
        </p:nvSpPr>
        <p:spPr bwMode="auto">
          <a:xfrm>
            <a:off x="533400" y="5867400"/>
            <a:ext cx="12954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7828" name="Rectangle 4"/>
          <p:cNvSpPr>
            <a:spLocks noChangeArrowheads="1"/>
          </p:cNvSpPr>
          <p:nvPr/>
        </p:nvSpPr>
        <p:spPr bwMode="auto">
          <a:xfrm>
            <a:off x="609600" y="4876800"/>
            <a:ext cx="1066800" cy="685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7829" name="Rectangle 5"/>
          <p:cNvSpPr>
            <a:spLocks noChangeArrowheads="1"/>
          </p:cNvSpPr>
          <p:nvPr/>
        </p:nvSpPr>
        <p:spPr bwMode="auto">
          <a:xfrm>
            <a:off x="609600" y="3886200"/>
            <a:ext cx="9906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7830" name="Rectangle 6"/>
          <p:cNvSpPr>
            <a:spLocks noChangeArrowheads="1"/>
          </p:cNvSpPr>
          <p:nvPr/>
        </p:nvSpPr>
        <p:spPr bwMode="auto">
          <a:xfrm>
            <a:off x="304800" y="1905000"/>
            <a:ext cx="8534400" cy="1752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7656" name="WordArt 7"/>
          <p:cNvSpPr>
            <a:spLocks noChangeArrowheads="1" noChangeShapeType="1" noTextEdit="1"/>
          </p:cNvSpPr>
          <p:nvPr/>
        </p:nvSpPr>
        <p:spPr bwMode="auto">
          <a:xfrm>
            <a:off x="1143000" y="685800"/>
            <a:ext cx="7219950" cy="571500"/>
          </a:xfrm>
          <a:prstGeom prst="rect">
            <a:avLst/>
          </a:prstGeom>
        </p:spPr>
        <p:txBody>
          <a:bodyPr wrap="none" fromWordArt="1">
            <a:prstTxWarp prst="textPlain">
              <a:avLst>
                <a:gd name="adj" fmla="val 50000"/>
              </a:avLst>
            </a:prstTxWarp>
          </a:bodyPr>
          <a:lstStyle/>
          <a:p>
            <a:pPr algn="ctr"/>
            <a:r>
              <a:rPr lang="en-US" sz="3200" kern="10">
                <a:ln w="9525">
                  <a:solidFill>
                    <a:srgbClr val="000000"/>
                  </a:solidFill>
                  <a:round/>
                  <a:headEnd/>
                  <a:tailEnd/>
                </a:ln>
                <a:solidFill>
                  <a:srgbClr val="FFFF00"/>
                </a:solidFill>
                <a:latin typeface="Arial Black"/>
              </a:rPr>
              <a:t>GELARAN PERGAULAN FORMAL</a:t>
            </a:r>
          </a:p>
        </p:txBody>
      </p:sp>
      <p:sp>
        <p:nvSpPr>
          <p:cNvPr id="77832" name="Text Box 8"/>
          <p:cNvSpPr txBox="1">
            <a:spLocks noChangeArrowheads="1"/>
          </p:cNvSpPr>
          <p:nvPr/>
        </p:nvSpPr>
        <p:spPr bwMode="auto">
          <a:xfrm>
            <a:off x="381000" y="1905000"/>
            <a:ext cx="8361363" cy="1552575"/>
          </a:xfrm>
          <a:prstGeom prst="rect">
            <a:avLst/>
          </a:prstGeom>
          <a:noFill/>
          <a:ln w="9525">
            <a:noFill/>
            <a:miter lim="800000"/>
            <a:headEnd/>
            <a:tailEnd/>
          </a:ln>
        </p:spPr>
        <p:txBody>
          <a:bodyPr>
            <a:spAutoFit/>
          </a:bodyPr>
          <a:lstStyle/>
          <a:p>
            <a:pPr algn="just"/>
            <a:r>
              <a:rPr lang="en-US" sz="2400" b="0"/>
              <a:t>Pergaulan yang menunjukkan adanya sekatan-sekatan</a:t>
            </a:r>
          </a:p>
          <a:p>
            <a:pPr algn="just"/>
            <a:r>
              <a:rPr lang="en-US" sz="2400" b="0"/>
              <a:t>sosial tertentu sama ada sekatan pangkat dalam pekerjaan,</a:t>
            </a:r>
          </a:p>
          <a:p>
            <a:pPr algn="just"/>
            <a:r>
              <a:rPr lang="en-US" sz="2400" b="0"/>
              <a:t>kedudukan sosial atau sekatan sosial disebabkan sipenyapa</a:t>
            </a:r>
          </a:p>
          <a:p>
            <a:pPr algn="just"/>
            <a:r>
              <a:rPr lang="en-US" sz="2400" b="0"/>
              <a:t>belum begitu kenal antara satu sama lain.</a:t>
            </a:r>
          </a:p>
        </p:txBody>
      </p:sp>
      <p:sp>
        <p:nvSpPr>
          <p:cNvPr id="77833" name="Text Box 9"/>
          <p:cNvSpPr txBox="1">
            <a:spLocks noChangeArrowheads="1"/>
          </p:cNvSpPr>
          <p:nvPr/>
        </p:nvSpPr>
        <p:spPr bwMode="auto">
          <a:xfrm>
            <a:off x="762000" y="3962400"/>
            <a:ext cx="768350" cy="366713"/>
          </a:xfrm>
          <a:prstGeom prst="rect">
            <a:avLst/>
          </a:prstGeom>
          <a:noFill/>
          <a:ln w="9525">
            <a:noFill/>
            <a:miter lim="800000"/>
            <a:headEnd/>
            <a:tailEnd/>
          </a:ln>
        </p:spPr>
        <p:txBody>
          <a:bodyPr wrap="none">
            <a:spAutoFit/>
          </a:bodyPr>
          <a:lstStyle/>
          <a:p>
            <a:r>
              <a:rPr lang="en-US" sz="1800" b="0">
                <a:solidFill>
                  <a:srgbClr val="FFFF00"/>
                </a:solidFill>
              </a:rPr>
              <a:t>Tuan </a:t>
            </a:r>
          </a:p>
        </p:txBody>
      </p:sp>
      <p:sp>
        <p:nvSpPr>
          <p:cNvPr id="77834" name="Text Box 10"/>
          <p:cNvSpPr txBox="1">
            <a:spLocks noChangeArrowheads="1"/>
          </p:cNvSpPr>
          <p:nvPr/>
        </p:nvSpPr>
        <p:spPr bwMode="auto">
          <a:xfrm>
            <a:off x="1752600" y="3886200"/>
            <a:ext cx="6851650" cy="641350"/>
          </a:xfrm>
          <a:prstGeom prst="rect">
            <a:avLst/>
          </a:prstGeom>
          <a:noFill/>
          <a:ln w="9525">
            <a:noFill/>
            <a:miter lim="800000"/>
            <a:headEnd/>
            <a:tailEnd/>
          </a:ln>
        </p:spPr>
        <p:txBody>
          <a:bodyPr wrap="none">
            <a:spAutoFit/>
          </a:bodyPr>
          <a:lstStyle/>
          <a:p>
            <a:r>
              <a:rPr lang="en-US" sz="1800" b="0"/>
              <a:t>Orang lelaki yang lebih tinggi pangkatnya dan yang bergelar Haji, </a:t>
            </a:r>
          </a:p>
          <a:p>
            <a:r>
              <a:rPr lang="en-US" sz="1800" b="0"/>
              <a:t>Doktor, dan Profesor</a:t>
            </a:r>
          </a:p>
        </p:txBody>
      </p:sp>
      <p:sp>
        <p:nvSpPr>
          <p:cNvPr id="77835" name="Text Box 11"/>
          <p:cNvSpPr txBox="1">
            <a:spLocks noChangeArrowheads="1"/>
          </p:cNvSpPr>
          <p:nvPr/>
        </p:nvSpPr>
        <p:spPr bwMode="auto">
          <a:xfrm>
            <a:off x="762000" y="5029200"/>
            <a:ext cx="717550" cy="366713"/>
          </a:xfrm>
          <a:prstGeom prst="rect">
            <a:avLst/>
          </a:prstGeom>
          <a:noFill/>
          <a:ln w="9525">
            <a:noFill/>
            <a:miter lim="800000"/>
            <a:headEnd/>
            <a:tailEnd/>
          </a:ln>
        </p:spPr>
        <p:txBody>
          <a:bodyPr wrap="none">
            <a:spAutoFit/>
          </a:bodyPr>
          <a:lstStyle/>
          <a:p>
            <a:r>
              <a:rPr lang="en-US" sz="1800" b="0">
                <a:solidFill>
                  <a:srgbClr val="FFFF00"/>
                </a:solidFill>
              </a:rPr>
              <a:t>Puan</a:t>
            </a:r>
          </a:p>
        </p:txBody>
      </p:sp>
      <p:sp>
        <p:nvSpPr>
          <p:cNvPr id="77836" name="Text Box 12"/>
          <p:cNvSpPr txBox="1">
            <a:spLocks noChangeArrowheads="1"/>
          </p:cNvSpPr>
          <p:nvPr/>
        </p:nvSpPr>
        <p:spPr bwMode="auto">
          <a:xfrm>
            <a:off x="1828800" y="4876800"/>
            <a:ext cx="6737350" cy="641350"/>
          </a:xfrm>
          <a:prstGeom prst="rect">
            <a:avLst/>
          </a:prstGeom>
          <a:noFill/>
          <a:ln w="9525">
            <a:noFill/>
            <a:miter lim="800000"/>
            <a:headEnd/>
            <a:tailEnd/>
          </a:ln>
        </p:spPr>
        <p:txBody>
          <a:bodyPr wrap="none">
            <a:spAutoFit/>
          </a:bodyPr>
          <a:lstStyle/>
          <a:p>
            <a:r>
              <a:rPr lang="en-US" sz="1800" b="0"/>
              <a:t>Perempuan yang sudah bersuami</a:t>
            </a:r>
          </a:p>
          <a:p>
            <a:r>
              <a:rPr lang="en-US" sz="1800" b="0"/>
              <a:t>Belum kahwin tetapi memegang jawatan Guru Besar / Pengerusi</a:t>
            </a:r>
          </a:p>
        </p:txBody>
      </p:sp>
      <p:sp>
        <p:nvSpPr>
          <p:cNvPr id="77837" name="Text Box 13"/>
          <p:cNvSpPr txBox="1">
            <a:spLocks noChangeArrowheads="1"/>
          </p:cNvSpPr>
          <p:nvPr/>
        </p:nvSpPr>
        <p:spPr bwMode="auto">
          <a:xfrm>
            <a:off x="533400" y="5943600"/>
            <a:ext cx="1263650" cy="366713"/>
          </a:xfrm>
          <a:prstGeom prst="rect">
            <a:avLst/>
          </a:prstGeom>
          <a:noFill/>
          <a:ln w="9525">
            <a:noFill/>
            <a:miter lim="800000"/>
            <a:headEnd/>
            <a:tailEnd/>
          </a:ln>
        </p:spPr>
        <p:txBody>
          <a:bodyPr wrap="none">
            <a:spAutoFit/>
          </a:bodyPr>
          <a:lstStyle/>
          <a:p>
            <a:r>
              <a:rPr lang="en-US" sz="1800" b="0">
                <a:solidFill>
                  <a:srgbClr val="FFFF00"/>
                </a:solidFill>
              </a:rPr>
              <a:t>Encik / Cik</a:t>
            </a:r>
          </a:p>
        </p:txBody>
      </p:sp>
      <p:sp>
        <p:nvSpPr>
          <p:cNvPr id="77838" name="Text Box 14"/>
          <p:cNvSpPr txBox="1">
            <a:spLocks noChangeArrowheads="1"/>
          </p:cNvSpPr>
          <p:nvPr/>
        </p:nvSpPr>
        <p:spPr bwMode="auto">
          <a:xfrm>
            <a:off x="1981200" y="5943600"/>
            <a:ext cx="2190750" cy="366713"/>
          </a:xfrm>
          <a:prstGeom prst="rect">
            <a:avLst/>
          </a:prstGeom>
          <a:noFill/>
          <a:ln w="9525">
            <a:noFill/>
            <a:miter lim="800000"/>
            <a:headEnd/>
            <a:tailEnd/>
          </a:ln>
        </p:spPr>
        <p:txBody>
          <a:bodyPr wrap="none">
            <a:spAutoFit/>
          </a:bodyPr>
          <a:lstStyle/>
          <a:p>
            <a:r>
              <a:rPr lang="en-US" sz="1800" b="0"/>
              <a:t>Sama seperti “tuan”</a:t>
            </a:r>
          </a:p>
        </p:txBody>
      </p:sp>
      <p:sp>
        <p:nvSpPr>
          <p:cNvPr id="77839" name="Text Box 15"/>
          <p:cNvSpPr txBox="1">
            <a:spLocks noChangeArrowheads="1"/>
          </p:cNvSpPr>
          <p:nvPr/>
        </p:nvSpPr>
        <p:spPr bwMode="auto">
          <a:xfrm>
            <a:off x="4495800" y="6019800"/>
            <a:ext cx="2114550" cy="366713"/>
          </a:xfrm>
          <a:prstGeom prst="rect">
            <a:avLst/>
          </a:prstGeom>
          <a:noFill/>
          <a:ln w="9525">
            <a:noFill/>
            <a:miter lim="800000"/>
            <a:headEnd/>
            <a:tailEnd/>
          </a:ln>
        </p:spPr>
        <p:txBody>
          <a:bodyPr wrap="none">
            <a:spAutoFit/>
          </a:bodyPr>
          <a:lstStyle/>
          <a:p>
            <a:r>
              <a:rPr lang="en-US" sz="1800" b="0">
                <a:solidFill>
                  <a:srgbClr val="FFFF00"/>
                </a:solidFill>
              </a:rPr>
              <a:t>Saudara / saudarai</a:t>
            </a:r>
          </a:p>
        </p:txBody>
      </p:sp>
      <p:sp>
        <p:nvSpPr>
          <p:cNvPr id="77840" name="Text Box 16"/>
          <p:cNvSpPr txBox="1">
            <a:spLocks noChangeArrowheads="1"/>
          </p:cNvSpPr>
          <p:nvPr/>
        </p:nvSpPr>
        <p:spPr bwMode="auto">
          <a:xfrm>
            <a:off x="6918325" y="5980113"/>
            <a:ext cx="1454150" cy="366712"/>
          </a:xfrm>
          <a:prstGeom prst="rect">
            <a:avLst/>
          </a:prstGeom>
          <a:noFill/>
          <a:ln w="9525">
            <a:noFill/>
            <a:miter lim="800000"/>
            <a:headEnd/>
            <a:tailEnd/>
          </a:ln>
        </p:spPr>
        <p:txBody>
          <a:bodyPr wrap="none">
            <a:spAutoFit/>
          </a:bodyPr>
          <a:lstStyle/>
          <a:p>
            <a:r>
              <a:rPr lang="en-US" sz="1800" b="0"/>
              <a:t>Orang muda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7830"/>
                                        </p:tgtEl>
                                        <p:attrNameLst>
                                          <p:attrName>style.visibility</p:attrName>
                                        </p:attrNameLst>
                                      </p:cBhvr>
                                      <p:to>
                                        <p:strVal val="visible"/>
                                      </p:to>
                                    </p:set>
                                    <p:animEffect transition="in" filter="box(out)">
                                      <p:cBhvr>
                                        <p:cTn id="7" dur="500"/>
                                        <p:tgtEl>
                                          <p:spTgt spid="77830"/>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77832"/>
                                        </p:tgtEl>
                                        <p:attrNameLst>
                                          <p:attrName>style.visibility</p:attrName>
                                        </p:attrNameLst>
                                      </p:cBhvr>
                                      <p:to>
                                        <p:strVal val="visible"/>
                                      </p:to>
                                    </p:set>
                                    <p:animEffect transition="in" filter="box(out)">
                                      <p:cBhvr>
                                        <p:cTn id="11" dur="500"/>
                                        <p:tgtEl>
                                          <p:spTgt spid="77832"/>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77829"/>
                                        </p:tgtEl>
                                        <p:attrNameLst>
                                          <p:attrName>style.visibility</p:attrName>
                                        </p:attrNameLst>
                                      </p:cBhvr>
                                      <p:to>
                                        <p:strVal val="visible"/>
                                      </p:to>
                                    </p:set>
                                    <p:animEffect transition="in" filter="box(out)">
                                      <p:cBhvr>
                                        <p:cTn id="16" dur="500"/>
                                        <p:tgtEl>
                                          <p:spTgt spid="77829"/>
                                        </p:tgtEl>
                                      </p:cBhvr>
                                    </p:animEffect>
                                  </p:childTnLst>
                                </p:cTn>
                              </p:par>
                            </p:childTnLst>
                          </p:cTn>
                        </p:par>
                        <p:par>
                          <p:cTn id="17" fill="hold">
                            <p:stCondLst>
                              <p:cond delay="500"/>
                            </p:stCondLst>
                            <p:childTnLst>
                              <p:par>
                                <p:cTn id="18" presetID="4" presetClass="entr" presetSubtype="32" fill="hold" grpId="0" nodeType="afterEffect">
                                  <p:stCondLst>
                                    <p:cond delay="0"/>
                                  </p:stCondLst>
                                  <p:childTnLst>
                                    <p:set>
                                      <p:cBhvr>
                                        <p:cTn id="19" dur="1" fill="hold">
                                          <p:stCondLst>
                                            <p:cond delay="0"/>
                                          </p:stCondLst>
                                        </p:cTn>
                                        <p:tgtEl>
                                          <p:spTgt spid="77833"/>
                                        </p:tgtEl>
                                        <p:attrNameLst>
                                          <p:attrName>style.visibility</p:attrName>
                                        </p:attrNameLst>
                                      </p:cBhvr>
                                      <p:to>
                                        <p:strVal val="visible"/>
                                      </p:to>
                                    </p:set>
                                    <p:animEffect transition="in" filter="box(out)">
                                      <p:cBhvr>
                                        <p:cTn id="20" dur="500"/>
                                        <p:tgtEl>
                                          <p:spTgt spid="77833"/>
                                        </p:tgtEl>
                                      </p:cBhvr>
                                    </p:animEffect>
                                  </p:childTnLst>
                                </p:cTn>
                              </p:par>
                            </p:childTnLst>
                          </p:cTn>
                        </p:par>
                        <p:par>
                          <p:cTn id="21" fill="hold">
                            <p:stCondLst>
                              <p:cond delay="1000"/>
                            </p:stCondLst>
                            <p:childTnLst>
                              <p:par>
                                <p:cTn id="22" presetID="4" presetClass="entr" presetSubtype="16" fill="hold" grpId="0" nodeType="afterEffect">
                                  <p:stCondLst>
                                    <p:cond delay="0"/>
                                  </p:stCondLst>
                                  <p:childTnLst>
                                    <p:set>
                                      <p:cBhvr>
                                        <p:cTn id="23" dur="1" fill="hold">
                                          <p:stCondLst>
                                            <p:cond delay="0"/>
                                          </p:stCondLst>
                                        </p:cTn>
                                        <p:tgtEl>
                                          <p:spTgt spid="77828"/>
                                        </p:tgtEl>
                                        <p:attrNameLst>
                                          <p:attrName>style.visibility</p:attrName>
                                        </p:attrNameLst>
                                      </p:cBhvr>
                                      <p:to>
                                        <p:strVal val="visible"/>
                                      </p:to>
                                    </p:set>
                                    <p:animEffect transition="in" filter="box(in)">
                                      <p:cBhvr>
                                        <p:cTn id="24" dur="500"/>
                                        <p:tgtEl>
                                          <p:spTgt spid="77828"/>
                                        </p:tgtEl>
                                      </p:cBhvr>
                                    </p:animEffect>
                                  </p:childTnLst>
                                </p:cTn>
                              </p:par>
                            </p:childTnLst>
                          </p:cTn>
                        </p:par>
                        <p:par>
                          <p:cTn id="25" fill="hold">
                            <p:stCondLst>
                              <p:cond delay="1500"/>
                            </p:stCondLst>
                            <p:childTnLst>
                              <p:par>
                                <p:cTn id="26" presetID="4" presetClass="entr" presetSubtype="32" fill="hold" grpId="0" nodeType="afterEffect">
                                  <p:stCondLst>
                                    <p:cond delay="0"/>
                                  </p:stCondLst>
                                  <p:childTnLst>
                                    <p:set>
                                      <p:cBhvr>
                                        <p:cTn id="27" dur="1" fill="hold">
                                          <p:stCondLst>
                                            <p:cond delay="0"/>
                                          </p:stCondLst>
                                        </p:cTn>
                                        <p:tgtEl>
                                          <p:spTgt spid="77835"/>
                                        </p:tgtEl>
                                        <p:attrNameLst>
                                          <p:attrName>style.visibility</p:attrName>
                                        </p:attrNameLst>
                                      </p:cBhvr>
                                      <p:to>
                                        <p:strVal val="visible"/>
                                      </p:to>
                                    </p:set>
                                    <p:animEffect transition="in" filter="box(out)">
                                      <p:cBhvr>
                                        <p:cTn id="28" dur="500"/>
                                        <p:tgtEl>
                                          <p:spTgt spid="77835"/>
                                        </p:tgtEl>
                                      </p:cBhvr>
                                    </p:animEffect>
                                  </p:childTnLst>
                                </p:cTn>
                              </p:par>
                            </p:childTnLst>
                          </p:cTn>
                        </p:par>
                        <p:par>
                          <p:cTn id="29" fill="hold">
                            <p:stCondLst>
                              <p:cond delay="2000"/>
                            </p:stCondLst>
                            <p:childTnLst>
                              <p:par>
                                <p:cTn id="30" presetID="4" presetClass="entr" presetSubtype="32" fill="hold" grpId="0" nodeType="afterEffect">
                                  <p:stCondLst>
                                    <p:cond delay="0"/>
                                  </p:stCondLst>
                                  <p:childTnLst>
                                    <p:set>
                                      <p:cBhvr>
                                        <p:cTn id="31" dur="1" fill="hold">
                                          <p:stCondLst>
                                            <p:cond delay="0"/>
                                          </p:stCondLst>
                                        </p:cTn>
                                        <p:tgtEl>
                                          <p:spTgt spid="77827"/>
                                        </p:tgtEl>
                                        <p:attrNameLst>
                                          <p:attrName>style.visibility</p:attrName>
                                        </p:attrNameLst>
                                      </p:cBhvr>
                                      <p:to>
                                        <p:strVal val="visible"/>
                                      </p:to>
                                    </p:set>
                                    <p:animEffect transition="in" filter="box(out)">
                                      <p:cBhvr>
                                        <p:cTn id="32" dur="500"/>
                                        <p:tgtEl>
                                          <p:spTgt spid="77827"/>
                                        </p:tgtEl>
                                      </p:cBhvr>
                                    </p:animEffect>
                                  </p:childTnLst>
                                </p:cTn>
                              </p:par>
                            </p:childTnLst>
                          </p:cTn>
                        </p:par>
                        <p:par>
                          <p:cTn id="33" fill="hold">
                            <p:stCondLst>
                              <p:cond delay="2500"/>
                            </p:stCondLst>
                            <p:childTnLst>
                              <p:par>
                                <p:cTn id="34" presetID="4" presetClass="entr" presetSubtype="32" fill="hold" grpId="0" nodeType="afterEffect">
                                  <p:stCondLst>
                                    <p:cond delay="0"/>
                                  </p:stCondLst>
                                  <p:childTnLst>
                                    <p:set>
                                      <p:cBhvr>
                                        <p:cTn id="35" dur="1" fill="hold">
                                          <p:stCondLst>
                                            <p:cond delay="0"/>
                                          </p:stCondLst>
                                        </p:cTn>
                                        <p:tgtEl>
                                          <p:spTgt spid="77837"/>
                                        </p:tgtEl>
                                        <p:attrNameLst>
                                          <p:attrName>style.visibility</p:attrName>
                                        </p:attrNameLst>
                                      </p:cBhvr>
                                      <p:to>
                                        <p:strVal val="visible"/>
                                      </p:to>
                                    </p:set>
                                    <p:animEffect transition="in" filter="box(out)">
                                      <p:cBhvr>
                                        <p:cTn id="36" dur="500"/>
                                        <p:tgtEl>
                                          <p:spTgt spid="77837"/>
                                        </p:tgtEl>
                                      </p:cBhvr>
                                    </p:animEffect>
                                  </p:childTnLst>
                                </p:cTn>
                              </p:par>
                            </p:childTnLst>
                          </p:cTn>
                        </p:par>
                        <p:par>
                          <p:cTn id="37" fill="hold">
                            <p:stCondLst>
                              <p:cond delay="3000"/>
                            </p:stCondLst>
                            <p:childTnLst>
                              <p:par>
                                <p:cTn id="38" presetID="4" presetClass="entr" presetSubtype="32" fill="hold" grpId="0" nodeType="afterEffect">
                                  <p:stCondLst>
                                    <p:cond delay="0"/>
                                  </p:stCondLst>
                                  <p:childTnLst>
                                    <p:set>
                                      <p:cBhvr>
                                        <p:cTn id="39" dur="1" fill="hold">
                                          <p:stCondLst>
                                            <p:cond delay="0"/>
                                          </p:stCondLst>
                                        </p:cTn>
                                        <p:tgtEl>
                                          <p:spTgt spid="77826"/>
                                        </p:tgtEl>
                                        <p:attrNameLst>
                                          <p:attrName>style.visibility</p:attrName>
                                        </p:attrNameLst>
                                      </p:cBhvr>
                                      <p:to>
                                        <p:strVal val="visible"/>
                                      </p:to>
                                    </p:set>
                                    <p:animEffect transition="in" filter="box(out)">
                                      <p:cBhvr>
                                        <p:cTn id="40" dur="500"/>
                                        <p:tgtEl>
                                          <p:spTgt spid="77826"/>
                                        </p:tgtEl>
                                      </p:cBhvr>
                                    </p:animEffect>
                                  </p:childTnLst>
                                </p:cTn>
                              </p:par>
                            </p:childTnLst>
                          </p:cTn>
                        </p:par>
                        <p:par>
                          <p:cTn id="41" fill="hold">
                            <p:stCondLst>
                              <p:cond delay="3500"/>
                            </p:stCondLst>
                            <p:childTnLst>
                              <p:par>
                                <p:cTn id="42" presetID="4" presetClass="entr" presetSubtype="32" fill="hold" grpId="0" nodeType="afterEffect">
                                  <p:stCondLst>
                                    <p:cond delay="0"/>
                                  </p:stCondLst>
                                  <p:childTnLst>
                                    <p:set>
                                      <p:cBhvr>
                                        <p:cTn id="43" dur="1" fill="hold">
                                          <p:stCondLst>
                                            <p:cond delay="0"/>
                                          </p:stCondLst>
                                        </p:cTn>
                                        <p:tgtEl>
                                          <p:spTgt spid="77839"/>
                                        </p:tgtEl>
                                        <p:attrNameLst>
                                          <p:attrName>style.visibility</p:attrName>
                                        </p:attrNameLst>
                                      </p:cBhvr>
                                      <p:to>
                                        <p:strVal val="visible"/>
                                      </p:to>
                                    </p:set>
                                    <p:animEffect transition="in" filter="box(out)">
                                      <p:cBhvr>
                                        <p:cTn id="44" dur="500"/>
                                        <p:tgtEl>
                                          <p:spTgt spid="77839"/>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77834"/>
                                        </p:tgtEl>
                                        <p:attrNameLst>
                                          <p:attrName>style.visibility</p:attrName>
                                        </p:attrNameLst>
                                      </p:cBhvr>
                                      <p:to>
                                        <p:strVal val="visible"/>
                                      </p:to>
                                    </p:set>
                                    <p:anim calcmode="lin" valueType="num">
                                      <p:cBhvr additive="base">
                                        <p:cTn id="49" dur="500" fill="hold"/>
                                        <p:tgtEl>
                                          <p:spTgt spid="77834"/>
                                        </p:tgtEl>
                                        <p:attrNameLst>
                                          <p:attrName>ppt_x</p:attrName>
                                        </p:attrNameLst>
                                      </p:cBhvr>
                                      <p:tavLst>
                                        <p:tav tm="0">
                                          <p:val>
                                            <p:strVal val="#ppt_x"/>
                                          </p:val>
                                        </p:tav>
                                        <p:tav tm="100000">
                                          <p:val>
                                            <p:strVal val="#ppt_x"/>
                                          </p:val>
                                        </p:tav>
                                      </p:tavLst>
                                    </p:anim>
                                    <p:anim calcmode="lin" valueType="num">
                                      <p:cBhvr additive="base">
                                        <p:cTn id="50" dur="500" fill="hold"/>
                                        <p:tgtEl>
                                          <p:spTgt spid="77834"/>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77836"/>
                                        </p:tgtEl>
                                        <p:attrNameLst>
                                          <p:attrName>style.visibility</p:attrName>
                                        </p:attrNameLst>
                                      </p:cBhvr>
                                      <p:to>
                                        <p:strVal val="visible"/>
                                      </p:to>
                                    </p:set>
                                    <p:anim calcmode="lin" valueType="num">
                                      <p:cBhvr additive="base">
                                        <p:cTn id="55" dur="500" fill="hold"/>
                                        <p:tgtEl>
                                          <p:spTgt spid="77836"/>
                                        </p:tgtEl>
                                        <p:attrNameLst>
                                          <p:attrName>ppt_x</p:attrName>
                                        </p:attrNameLst>
                                      </p:cBhvr>
                                      <p:tavLst>
                                        <p:tav tm="0">
                                          <p:val>
                                            <p:strVal val="#ppt_x"/>
                                          </p:val>
                                        </p:tav>
                                        <p:tav tm="100000">
                                          <p:val>
                                            <p:strVal val="#ppt_x"/>
                                          </p:val>
                                        </p:tav>
                                      </p:tavLst>
                                    </p:anim>
                                    <p:anim calcmode="lin" valueType="num">
                                      <p:cBhvr additive="base">
                                        <p:cTn id="56" dur="500" fill="hold"/>
                                        <p:tgtEl>
                                          <p:spTgt spid="77836"/>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77838"/>
                                        </p:tgtEl>
                                        <p:attrNameLst>
                                          <p:attrName>style.visibility</p:attrName>
                                        </p:attrNameLst>
                                      </p:cBhvr>
                                      <p:to>
                                        <p:strVal val="visible"/>
                                      </p:to>
                                    </p:set>
                                    <p:anim calcmode="lin" valueType="num">
                                      <p:cBhvr additive="base">
                                        <p:cTn id="61" dur="500" fill="hold"/>
                                        <p:tgtEl>
                                          <p:spTgt spid="77838"/>
                                        </p:tgtEl>
                                        <p:attrNameLst>
                                          <p:attrName>ppt_x</p:attrName>
                                        </p:attrNameLst>
                                      </p:cBhvr>
                                      <p:tavLst>
                                        <p:tav tm="0">
                                          <p:val>
                                            <p:strVal val="#ppt_x"/>
                                          </p:val>
                                        </p:tav>
                                        <p:tav tm="100000">
                                          <p:val>
                                            <p:strVal val="#ppt_x"/>
                                          </p:val>
                                        </p:tav>
                                      </p:tavLst>
                                    </p:anim>
                                    <p:anim calcmode="lin" valueType="num">
                                      <p:cBhvr additive="base">
                                        <p:cTn id="62" dur="500" fill="hold"/>
                                        <p:tgtEl>
                                          <p:spTgt spid="77838"/>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77840"/>
                                        </p:tgtEl>
                                        <p:attrNameLst>
                                          <p:attrName>style.visibility</p:attrName>
                                        </p:attrNameLst>
                                      </p:cBhvr>
                                      <p:to>
                                        <p:strVal val="visible"/>
                                      </p:to>
                                    </p:set>
                                    <p:anim calcmode="lin" valueType="num">
                                      <p:cBhvr additive="base">
                                        <p:cTn id="67" dur="500" fill="hold"/>
                                        <p:tgtEl>
                                          <p:spTgt spid="77840"/>
                                        </p:tgtEl>
                                        <p:attrNameLst>
                                          <p:attrName>ppt_x</p:attrName>
                                        </p:attrNameLst>
                                      </p:cBhvr>
                                      <p:tavLst>
                                        <p:tav tm="0">
                                          <p:val>
                                            <p:strVal val="#ppt_x"/>
                                          </p:val>
                                        </p:tav>
                                        <p:tav tm="100000">
                                          <p:val>
                                            <p:strVal val="#ppt_x"/>
                                          </p:val>
                                        </p:tav>
                                      </p:tavLst>
                                    </p:anim>
                                    <p:anim calcmode="lin" valueType="num">
                                      <p:cBhvr additive="base">
                                        <p:cTn id="68" dur="500" fill="hold"/>
                                        <p:tgtEl>
                                          <p:spTgt spid="778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nimBg="1"/>
      <p:bldP spid="77827" grpId="0" animBg="1"/>
      <p:bldP spid="77828" grpId="0" animBg="1"/>
      <p:bldP spid="77829" grpId="0" animBg="1"/>
      <p:bldP spid="77830" grpId="0" animBg="1"/>
      <p:bldP spid="77832" grpId="0"/>
      <p:bldP spid="77833" grpId="0"/>
      <p:bldP spid="77834" grpId="0"/>
      <p:bldP spid="77835" grpId="0"/>
      <p:bldP spid="77836" grpId="0"/>
      <p:bldP spid="77837" grpId="0"/>
      <p:bldP spid="77838" grpId="0"/>
      <p:bldP spid="77839" grpId="0"/>
      <p:bldP spid="7784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2"/>
          </p:nvPr>
        </p:nvSpPr>
        <p:spPr/>
        <p:txBody>
          <a:bodyPr/>
          <a:lstStyle/>
          <a:p>
            <a:pPr>
              <a:defRPr/>
            </a:pPr>
            <a:fld id="{B35FCC77-3AEE-4CE4-9876-28FD11740D9D}" type="slidenum">
              <a:rPr lang="en-US"/>
              <a:pPr>
                <a:defRPr/>
              </a:pPr>
              <a:t>26</a:t>
            </a:fld>
            <a:endParaRPr lang="en-US"/>
          </a:p>
        </p:txBody>
      </p:sp>
      <p:sp>
        <p:nvSpPr>
          <p:cNvPr id="78850" name="Rectangle 2"/>
          <p:cNvSpPr>
            <a:spLocks noChangeArrowheads="1"/>
          </p:cNvSpPr>
          <p:nvPr/>
        </p:nvSpPr>
        <p:spPr bwMode="auto">
          <a:xfrm>
            <a:off x="1600200" y="1828800"/>
            <a:ext cx="58674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8676" name="WordArt 3"/>
          <p:cNvSpPr>
            <a:spLocks noChangeArrowheads="1" noChangeShapeType="1" noTextEdit="1"/>
          </p:cNvSpPr>
          <p:nvPr/>
        </p:nvSpPr>
        <p:spPr bwMode="auto">
          <a:xfrm>
            <a:off x="2667000" y="685800"/>
            <a:ext cx="3695700" cy="571500"/>
          </a:xfrm>
          <a:prstGeom prst="rect">
            <a:avLst/>
          </a:prstGeom>
        </p:spPr>
        <p:txBody>
          <a:bodyPr wrap="none" fromWordArt="1">
            <a:prstTxWarp prst="textPlain">
              <a:avLst>
                <a:gd name="adj" fmla="val 50000"/>
              </a:avLst>
            </a:prstTxWarp>
          </a:bodyPr>
          <a:lstStyle/>
          <a:p>
            <a:r>
              <a:rPr lang="en-US" sz="3200" kern="10">
                <a:ln w="9525">
                  <a:solidFill>
                    <a:srgbClr val="000000"/>
                  </a:solidFill>
                  <a:round/>
                  <a:headEnd/>
                  <a:tailEnd/>
                </a:ln>
                <a:solidFill>
                  <a:srgbClr val="FFFF00"/>
                </a:solidFill>
                <a:latin typeface="Arial Black"/>
              </a:rPr>
              <a:t>Gelaran Warisan</a:t>
            </a:r>
          </a:p>
        </p:txBody>
      </p:sp>
      <p:sp>
        <p:nvSpPr>
          <p:cNvPr id="78852" name="Text Box 4"/>
          <p:cNvSpPr txBox="1">
            <a:spLocks noChangeArrowheads="1"/>
          </p:cNvSpPr>
          <p:nvPr/>
        </p:nvSpPr>
        <p:spPr bwMode="auto">
          <a:xfrm>
            <a:off x="2057400" y="3429000"/>
            <a:ext cx="2319338" cy="457200"/>
          </a:xfrm>
          <a:prstGeom prst="rect">
            <a:avLst/>
          </a:prstGeom>
          <a:noFill/>
          <a:ln w="9525">
            <a:noFill/>
            <a:miter lim="800000"/>
            <a:headEnd/>
            <a:tailEnd/>
          </a:ln>
        </p:spPr>
        <p:txBody>
          <a:bodyPr wrap="none">
            <a:spAutoFit/>
          </a:bodyPr>
          <a:lstStyle/>
          <a:p>
            <a:r>
              <a:rPr lang="en-US" sz="2400" b="0">
                <a:solidFill>
                  <a:srgbClr val="FFFF66"/>
                </a:solidFill>
              </a:rPr>
              <a:t>Tengku / Engku</a:t>
            </a:r>
          </a:p>
        </p:txBody>
      </p:sp>
      <p:sp>
        <p:nvSpPr>
          <p:cNvPr id="78853" name="Text Box 5"/>
          <p:cNvSpPr txBox="1">
            <a:spLocks noChangeArrowheads="1"/>
          </p:cNvSpPr>
          <p:nvPr/>
        </p:nvSpPr>
        <p:spPr bwMode="auto">
          <a:xfrm>
            <a:off x="2209800" y="4267200"/>
            <a:ext cx="1031875" cy="457200"/>
          </a:xfrm>
          <a:prstGeom prst="rect">
            <a:avLst/>
          </a:prstGeom>
          <a:noFill/>
          <a:ln w="9525">
            <a:noFill/>
            <a:miter lim="800000"/>
            <a:headEnd/>
            <a:tailEnd/>
          </a:ln>
        </p:spPr>
        <p:txBody>
          <a:bodyPr wrap="none">
            <a:spAutoFit/>
          </a:bodyPr>
          <a:lstStyle/>
          <a:p>
            <a:r>
              <a:rPr lang="en-US" sz="2400" b="0">
                <a:solidFill>
                  <a:srgbClr val="FFFF66"/>
                </a:solidFill>
              </a:rPr>
              <a:t>Megat</a:t>
            </a:r>
          </a:p>
        </p:txBody>
      </p:sp>
      <p:sp>
        <p:nvSpPr>
          <p:cNvPr id="78854" name="Text Box 6"/>
          <p:cNvSpPr txBox="1">
            <a:spLocks noChangeArrowheads="1"/>
          </p:cNvSpPr>
          <p:nvPr/>
        </p:nvSpPr>
        <p:spPr bwMode="auto">
          <a:xfrm>
            <a:off x="5029200" y="3429000"/>
            <a:ext cx="1658938" cy="457200"/>
          </a:xfrm>
          <a:prstGeom prst="rect">
            <a:avLst/>
          </a:prstGeom>
          <a:noFill/>
          <a:ln w="9525">
            <a:noFill/>
            <a:miter lim="800000"/>
            <a:headEnd/>
            <a:tailEnd/>
          </a:ln>
        </p:spPr>
        <p:txBody>
          <a:bodyPr wrap="none">
            <a:spAutoFit/>
          </a:bodyPr>
          <a:lstStyle/>
          <a:p>
            <a:r>
              <a:rPr lang="en-US" sz="2400" b="0">
                <a:solidFill>
                  <a:srgbClr val="FFFF66"/>
                </a:solidFill>
              </a:rPr>
              <a:t>Tuan Syed</a:t>
            </a:r>
          </a:p>
        </p:txBody>
      </p:sp>
      <p:sp>
        <p:nvSpPr>
          <p:cNvPr id="78855" name="Text Box 7"/>
          <p:cNvSpPr txBox="1">
            <a:spLocks noChangeArrowheads="1"/>
          </p:cNvSpPr>
          <p:nvPr/>
        </p:nvSpPr>
        <p:spPr bwMode="auto">
          <a:xfrm>
            <a:off x="5562600" y="4191000"/>
            <a:ext cx="811213" cy="457200"/>
          </a:xfrm>
          <a:prstGeom prst="rect">
            <a:avLst/>
          </a:prstGeom>
          <a:noFill/>
          <a:ln w="9525">
            <a:noFill/>
            <a:miter lim="800000"/>
            <a:headEnd/>
            <a:tailEnd/>
          </a:ln>
        </p:spPr>
        <p:txBody>
          <a:bodyPr wrap="none">
            <a:spAutoFit/>
          </a:bodyPr>
          <a:lstStyle/>
          <a:p>
            <a:r>
              <a:rPr lang="en-US" sz="2400" b="0">
                <a:solidFill>
                  <a:srgbClr val="FFFF66"/>
                </a:solidFill>
              </a:rPr>
              <a:t>Wan</a:t>
            </a:r>
          </a:p>
        </p:txBody>
      </p:sp>
      <p:sp>
        <p:nvSpPr>
          <p:cNvPr id="78856" name="Text Box 8"/>
          <p:cNvSpPr txBox="1">
            <a:spLocks noChangeArrowheads="1"/>
          </p:cNvSpPr>
          <p:nvPr/>
        </p:nvSpPr>
        <p:spPr bwMode="auto">
          <a:xfrm>
            <a:off x="2286000" y="5029200"/>
            <a:ext cx="625475" cy="457200"/>
          </a:xfrm>
          <a:prstGeom prst="rect">
            <a:avLst/>
          </a:prstGeom>
          <a:noFill/>
          <a:ln w="9525">
            <a:noFill/>
            <a:miter lim="800000"/>
            <a:headEnd/>
            <a:tailEnd/>
          </a:ln>
        </p:spPr>
        <p:txBody>
          <a:bodyPr wrap="none">
            <a:spAutoFit/>
          </a:bodyPr>
          <a:lstStyle/>
          <a:p>
            <a:r>
              <a:rPr lang="en-US" sz="2400" b="0">
                <a:solidFill>
                  <a:srgbClr val="FFFF66"/>
                </a:solidFill>
              </a:rPr>
              <a:t>Nik</a:t>
            </a:r>
          </a:p>
        </p:txBody>
      </p:sp>
      <p:sp>
        <p:nvSpPr>
          <p:cNvPr id="78857" name="Text Box 9"/>
          <p:cNvSpPr txBox="1">
            <a:spLocks noChangeArrowheads="1"/>
          </p:cNvSpPr>
          <p:nvPr/>
        </p:nvSpPr>
        <p:spPr bwMode="auto">
          <a:xfrm>
            <a:off x="3810000" y="4267200"/>
            <a:ext cx="1082675" cy="457200"/>
          </a:xfrm>
          <a:prstGeom prst="rect">
            <a:avLst/>
          </a:prstGeom>
          <a:noFill/>
          <a:ln w="9525">
            <a:noFill/>
            <a:miter lim="800000"/>
            <a:headEnd/>
            <a:tailEnd/>
          </a:ln>
        </p:spPr>
        <p:txBody>
          <a:bodyPr>
            <a:spAutoFit/>
          </a:bodyPr>
          <a:lstStyle/>
          <a:p>
            <a:r>
              <a:rPr lang="en-US" sz="2400" b="0">
                <a:solidFill>
                  <a:srgbClr val="FFFF66"/>
                </a:solidFill>
              </a:rPr>
              <a:t>Abang</a:t>
            </a:r>
          </a:p>
        </p:txBody>
      </p:sp>
      <p:sp>
        <p:nvSpPr>
          <p:cNvPr id="78858" name="Text Box 10"/>
          <p:cNvSpPr txBox="1">
            <a:spLocks noChangeArrowheads="1"/>
          </p:cNvSpPr>
          <p:nvPr/>
        </p:nvSpPr>
        <p:spPr bwMode="auto">
          <a:xfrm>
            <a:off x="3505200" y="5029200"/>
            <a:ext cx="1117600" cy="457200"/>
          </a:xfrm>
          <a:prstGeom prst="rect">
            <a:avLst/>
          </a:prstGeom>
          <a:noFill/>
          <a:ln w="9525">
            <a:noFill/>
            <a:miter lim="800000"/>
            <a:headEnd/>
            <a:tailEnd/>
          </a:ln>
        </p:spPr>
        <p:txBody>
          <a:bodyPr wrap="none">
            <a:spAutoFit/>
          </a:bodyPr>
          <a:lstStyle/>
          <a:p>
            <a:r>
              <a:rPr lang="en-US" sz="2400" b="0">
                <a:solidFill>
                  <a:srgbClr val="FFFF66"/>
                </a:solidFill>
              </a:rPr>
              <a:t>Awang</a:t>
            </a:r>
          </a:p>
        </p:txBody>
      </p:sp>
      <p:sp>
        <p:nvSpPr>
          <p:cNvPr id="78859" name="Text Box 11"/>
          <p:cNvSpPr txBox="1">
            <a:spLocks noChangeArrowheads="1"/>
          </p:cNvSpPr>
          <p:nvPr/>
        </p:nvSpPr>
        <p:spPr bwMode="auto">
          <a:xfrm>
            <a:off x="5181600" y="5029200"/>
            <a:ext cx="1881188" cy="457200"/>
          </a:xfrm>
          <a:prstGeom prst="rect">
            <a:avLst/>
          </a:prstGeom>
          <a:noFill/>
          <a:ln w="9525">
            <a:noFill/>
            <a:miter lim="800000"/>
            <a:headEnd/>
            <a:tailEnd/>
          </a:ln>
        </p:spPr>
        <p:txBody>
          <a:bodyPr wrap="none">
            <a:spAutoFit/>
          </a:bodyPr>
          <a:lstStyle/>
          <a:p>
            <a:r>
              <a:rPr lang="en-US" sz="2400" b="0">
                <a:solidFill>
                  <a:srgbClr val="FFFF66"/>
                </a:solidFill>
              </a:rPr>
              <a:t>Dayangku **</a:t>
            </a:r>
          </a:p>
        </p:txBody>
      </p:sp>
      <p:sp>
        <p:nvSpPr>
          <p:cNvPr id="78860" name="Text Box 12"/>
          <p:cNvSpPr txBox="1">
            <a:spLocks noChangeArrowheads="1"/>
          </p:cNvSpPr>
          <p:nvPr/>
        </p:nvSpPr>
        <p:spPr bwMode="auto">
          <a:xfrm>
            <a:off x="1600200" y="1905000"/>
            <a:ext cx="5732463" cy="457200"/>
          </a:xfrm>
          <a:prstGeom prst="rect">
            <a:avLst/>
          </a:prstGeom>
          <a:noFill/>
          <a:ln w="9525">
            <a:noFill/>
            <a:miter lim="800000"/>
            <a:headEnd/>
            <a:tailEnd/>
          </a:ln>
        </p:spPr>
        <p:txBody>
          <a:bodyPr wrap="none">
            <a:spAutoFit/>
          </a:bodyPr>
          <a:lstStyle/>
          <a:p>
            <a:r>
              <a:rPr lang="en-US" sz="2400" b="0"/>
              <a:t>Gelaran yang diwarisi sejak kelahirannya</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box(out)">
                                      <p:cBhvr>
                                        <p:cTn id="7" dur="500"/>
                                        <p:tgtEl>
                                          <p:spTgt spid="78850"/>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78860"/>
                                        </p:tgtEl>
                                        <p:attrNameLst>
                                          <p:attrName>style.visibility</p:attrName>
                                        </p:attrNameLst>
                                      </p:cBhvr>
                                      <p:to>
                                        <p:strVal val="visible"/>
                                      </p:to>
                                    </p:set>
                                    <p:animEffect transition="in" filter="box(out)">
                                      <p:cBhvr>
                                        <p:cTn id="11" dur="500"/>
                                        <p:tgtEl>
                                          <p:spTgt spid="78860"/>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grpId="0" nodeType="clickEffect">
                                  <p:stCondLst>
                                    <p:cond delay="0"/>
                                  </p:stCondLst>
                                  <p:childTnLst>
                                    <p:set>
                                      <p:cBhvr>
                                        <p:cTn id="15" dur="1" fill="hold">
                                          <p:stCondLst>
                                            <p:cond delay="0"/>
                                          </p:stCondLst>
                                        </p:cTn>
                                        <p:tgtEl>
                                          <p:spTgt spid="78852"/>
                                        </p:tgtEl>
                                        <p:attrNameLst>
                                          <p:attrName>style.visibility</p:attrName>
                                        </p:attrNameLst>
                                      </p:cBhvr>
                                      <p:to>
                                        <p:strVal val="visible"/>
                                      </p:to>
                                    </p:set>
                                    <p:anim calcmode="lin" valueType="num">
                                      <p:cBhvr>
                                        <p:cTn id="16" dur="1000" fill="hold"/>
                                        <p:tgtEl>
                                          <p:spTgt spid="78852"/>
                                        </p:tgtEl>
                                        <p:attrNameLst>
                                          <p:attrName>ppt_w</p:attrName>
                                        </p:attrNameLst>
                                      </p:cBhvr>
                                      <p:tavLst>
                                        <p:tav tm="0">
                                          <p:val>
                                            <p:fltVal val="0"/>
                                          </p:val>
                                        </p:tav>
                                        <p:tav tm="100000">
                                          <p:val>
                                            <p:strVal val="#ppt_w"/>
                                          </p:val>
                                        </p:tav>
                                      </p:tavLst>
                                    </p:anim>
                                    <p:anim calcmode="lin" valueType="num">
                                      <p:cBhvr>
                                        <p:cTn id="17" dur="1000" fill="hold"/>
                                        <p:tgtEl>
                                          <p:spTgt spid="78852"/>
                                        </p:tgtEl>
                                        <p:attrNameLst>
                                          <p:attrName>ppt_h</p:attrName>
                                        </p:attrNameLst>
                                      </p:cBhvr>
                                      <p:tavLst>
                                        <p:tav tm="0">
                                          <p:val>
                                            <p:fltVal val="0"/>
                                          </p:val>
                                        </p:tav>
                                        <p:tav tm="100000">
                                          <p:val>
                                            <p:strVal val="#ppt_h"/>
                                          </p:val>
                                        </p:tav>
                                      </p:tavLst>
                                    </p:anim>
                                    <p:anim calcmode="lin" valueType="num">
                                      <p:cBhvr>
                                        <p:cTn id="18" dur="1000" fill="hold"/>
                                        <p:tgtEl>
                                          <p:spTgt spid="78852"/>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78852"/>
                                        </p:tgtEl>
                                        <p:attrNameLst>
                                          <p:attrName>ppt_y</p:attrName>
                                        </p:attrNameLst>
                                      </p:cBhvr>
                                      <p:tavLst>
                                        <p:tav tm="0" fmla="#ppt_y+(sin(-2*pi*(1-$))*-#ppt_x+cos(-2*pi*(1-$))*(1-#ppt_y))*(1-$)">
                                          <p:val>
                                            <p:fltVal val="0"/>
                                          </p:val>
                                        </p:tav>
                                        <p:tav tm="100000">
                                          <p:val>
                                            <p:fltVal val="1"/>
                                          </p:val>
                                        </p:tav>
                                      </p:tavLst>
                                    </p:anim>
                                  </p:childTnLst>
                                </p:cTn>
                              </p:par>
                            </p:childTnLst>
                          </p:cTn>
                        </p:par>
                        <p:par>
                          <p:cTn id="20" fill="hold">
                            <p:stCondLst>
                              <p:cond delay="1000"/>
                            </p:stCondLst>
                            <p:childTnLst>
                              <p:par>
                                <p:cTn id="21" presetID="15" presetClass="entr" presetSubtype="0" fill="hold" grpId="0" nodeType="afterEffect">
                                  <p:stCondLst>
                                    <p:cond delay="0"/>
                                  </p:stCondLst>
                                  <p:childTnLst>
                                    <p:set>
                                      <p:cBhvr>
                                        <p:cTn id="22" dur="1" fill="hold">
                                          <p:stCondLst>
                                            <p:cond delay="0"/>
                                          </p:stCondLst>
                                        </p:cTn>
                                        <p:tgtEl>
                                          <p:spTgt spid="78853"/>
                                        </p:tgtEl>
                                        <p:attrNameLst>
                                          <p:attrName>style.visibility</p:attrName>
                                        </p:attrNameLst>
                                      </p:cBhvr>
                                      <p:to>
                                        <p:strVal val="visible"/>
                                      </p:to>
                                    </p:set>
                                    <p:anim calcmode="lin" valueType="num">
                                      <p:cBhvr>
                                        <p:cTn id="23" dur="1000" fill="hold"/>
                                        <p:tgtEl>
                                          <p:spTgt spid="78853"/>
                                        </p:tgtEl>
                                        <p:attrNameLst>
                                          <p:attrName>ppt_w</p:attrName>
                                        </p:attrNameLst>
                                      </p:cBhvr>
                                      <p:tavLst>
                                        <p:tav tm="0">
                                          <p:val>
                                            <p:fltVal val="0"/>
                                          </p:val>
                                        </p:tav>
                                        <p:tav tm="100000">
                                          <p:val>
                                            <p:strVal val="#ppt_w"/>
                                          </p:val>
                                        </p:tav>
                                      </p:tavLst>
                                    </p:anim>
                                    <p:anim calcmode="lin" valueType="num">
                                      <p:cBhvr>
                                        <p:cTn id="24" dur="1000" fill="hold"/>
                                        <p:tgtEl>
                                          <p:spTgt spid="78853"/>
                                        </p:tgtEl>
                                        <p:attrNameLst>
                                          <p:attrName>ppt_h</p:attrName>
                                        </p:attrNameLst>
                                      </p:cBhvr>
                                      <p:tavLst>
                                        <p:tav tm="0">
                                          <p:val>
                                            <p:fltVal val="0"/>
                                          </p:val>
                                        </p:tav>
                                        <p:tav tm="100000">
                                          <p:val>
                                            <p:strVal val="#ppt_h"/>
                                          </p:val>
                                        </p:tav>
                                      </p:tavLst>
                                    </p:anim>
                                    <p:anim calcmode="lin" valueType="num">
                                      <p:cBhvr>
                                        <p:cTn id="25" dur="1000" fill="hold"/>
                                        <p:tgtEl>
                                          <p:spTgt spid="78853"/>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78853"/>
                                        </p:tgtEl>
                                        <p:attrNameLst>
                                          <p:attrName>ppt_y</p:attrName>
                                        </p:attrNameLst>
                                      </p:cBhvr>
                                      <p:tavLst>
                                        <p:tav tm="0" fmla="#ppt_y+(sin(-2*pi*(1-$))*-#ppt_x+cos(-2*pi*(1-$))*(1-#ppt_y))*(1-$)">
                                          <p:val>
                                            <p:fltVal val="0"/>
                                          </p:val>
                                        </p:tav>
                                        <p:tav tm="100000">
                                          <p:val>
                                            <p:fltVal val="1"/>
                                          </p:val>
                                        </p:tav>
                                      </p:tavLst>
                                    </p:anim>
                                  </p:childTnLst>
                                </p:cTn>
                              </p:par>
                            </p:childTnLst>
                          </p:cTn>
                        </p:par>
                        <p:par>
                          <p:cTn id="27" fill="hold">
                            <p:stCondLst>
                              <p:cond delay="2000"/>
                            </p:stCondLst>
                            <p:childTnLst>
                              <p:par>
                                <p:cTn id="28" presetID="15" presetClass="entr" presetSubtype="0" fill="hold" grpId="0" nodeType="afterEffect">
                                  <p:stCondLst>
                                    <p:cond delay="0"/>
                                  </p:stCondLst>
                                  <p:childTnLst>
                                    <p:set>
                                      <p:cBhvr>
                                        <p:cTn id="29" dur="1" fill="hold">
                                          <p:stCondLst>
                                            <p:cond delay="0"/>
                                          </p:stCondLst>
                                        </p:cTn>
                                        <p:tgtEl>
                                          <p:spTgt spid="78854"/>
                                        </p:tgtEl>
                                        <p:attrNameLst>
                                          <p:attrName>style.visibility</p:attrName>
                                        </p:attrNameLst>
                                      </p:cBhvr>
                                      <p:to>
                                        <p:strVal val="visible"/>
                                      </p:to>
                                    </p:set>
                                    <p:anim calcmode="lin" valueType="num">
                                      <p:cBhvr>
                                        <p:cTn id="30" dur="1000" fill="hold"/>
                                        <p:tgtEl>
                                          <p:spTgt spid="78854"/>
                                        </p:tgtEl>
                                        <p:attrNameLst>
                                          <p:attrName>ppt_w</p:attrName>
                                        </p:attrNameLst>
                                      </p:cBhvr>
                                      <p:tavLst>
                                        <p:tav tm="0">
                                          <p:val>
                                            <p:fltVal val="0"/>
                                          </p:val>
                                        </p:tav>
                                        <p:tav tm="100000">
                                          <p:val>
                                            <p:strVal val="#ppt_w"/>
                                          </p:val>
                                        </p:tav>
                                      </p:tavLst>
                                    </p:anim>
                                    <p:anim calcmode="lin" valueType="num">
                                      <p:cBhvr>
                                        <p:cTn id="31" dur="1000" fill="hold"/>
                                        <p:tgtEl>
                                          <p:spTgt spid="78854"/>
                                        </p:tgtEl>
                                        <p:attrNameLst>
                                          <p:attrName>ppt_h</p:attrName>
                                        </p:attrNameLst>
                                      </p:cBhvr>
                                      <p:tavLst>
                                        <p:tav tm="0">
                                          <p:val>
                                            <p:fltVal val="0"/>
                                          </p:val>
                                        </p:tav>
                                        <p:tav tm="100000">
                                          <p:val>
                                            <p:strVal val="#ppt_h"/>
                                          </p:val>
                                        </p:tav>
                                      </p:tavLst>
                                    </p:anim>
                                    <p:anim calcmode="lin" valueType="num">
                                      <p:cBhvr>
                                        <p:cTn id="32" dur="1000" fill="hold"/>
                                        <p:tgtEl>
                                          <p:spTgt spid="78854"/>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78854"/>
                                        </p:tgtEl>
                                        <p:attrNameLst>
                                          <p:attrName>ppt_y</p:attrName>
                                        </p:attrNameLst>
                                      </p:cBhvr>
                                      <p:tavLst>
                                        <p:tav tm="0" fmla="#ppt_y+(sin(-2*pi*(1-$))*-#ppt_x+cos(-2*pi*(1-$))*(1-#ppt_y))*(1-$)">
                                          <p:val>
                                            <p:fltVal val="0"/>
                                          </p:val>
                                        </p:tav>
                                        <p:tav tm="100000">
                                          <p:val>
                                            <p:fltVal val="1"/>
                                          </p:val>
                                        </p:tav>
                                      </p:tavLst>
                                    </p:anim>
                                  </p:childTnLst>
                                </p:cTn>
                              </p:par>
                            </p:childTnLst>
                          </p:cTn>
                        </p:par>
                        <p:par>
                          <p:cTn id="34" fill="hold">
                            <p:stCondLst>
                              <p:cond delay="3000"/>
                            </p:stCondLst>
                            <p:childTnLst>
                              <p:par>
                                <p:cTn id="35" presetID="15" presetClass="entr" presetSubtype="0" fill="hold" grpId="0" nodeType="afterEffect">
                                  <p:stCondLst>
                                    <p:cond delay="0"/>
                                  </p:stCondLst>
                                  <p:childTnLst>
                                    <p:set>
                                      <p:cBhvr>
                                        <p:cTn id="36" dur="1" fill="hold">
                                          <p:stCondLst>
                                            <p:cond delay="0"/>
                                          </p:stCondLst>
                                        </p:cTn>
                                        <p:tgtEl>
                                          <p:spTgt spid="78857"/>
                                        </p:tgtEl>
                                        <p:attrNameLst>
                                          <p:attrName>style.visibility</p:attrName>
                                        </p:attrNameLst>
                                      </p:cBhvr>
                                      <p:to>
                                        <p:strVal val="visible"/>
                                      </p:to>
                                    </p:set>
                                    <p:anim calcmode="lin" valueType="num">
                                      <p:cBhvr>
                                        <p:cTn id="37" dur="1000" fill="hold"/>
                                        <p:tgtEl>
                                          <p:spTgt spid="78857"/>
                                        </p:tgtEl>
                                        <p:attrNameLst>
                                          <p:attrName>ppt_w</p:attrName>
                                        </p:attrNameLst>
                                      </p:cBhvr>
                                      <p:tavLst>
                                        <p:tav tm="0">
                                          <p:val>
                                            <p:fltVal val="0"/>
                                          </p:val>
                                        </p:tav>
                                        <p:tav tm="100000">
                                          <p:val>
                                            <p:strVal val="#ppt_w"/>
                                          </p:val>
                                        </p:tav>
                                      </p:tavLst>
                                    </p:anim>
                                    <p:anim calcmode="lin" valueType="num">
                                      <p:cBhvr>
                                        <p:cTn id="38" dur="1000" fill="hold"/>
                                        <p:tgtEl>
                                          <p:spTgt spid="78857"/>
                                        </p:tgtEl>
                                        <p:attrNameLst>
                                          <p:attrName>ppt_h</p:attrName>
                                        </p:attrNameLst>
                                      </p:cBhvr>
                                      <p:tavLst>
                                        <p:tav tm="0">
                                          <p:val>
                                            <p:fltVal val="0"/>
                                          </p:val>
                                        </p:tav>
                                        <p:tav tm="100000">
                                          <p:val>
                                            <p:strVal val="#ppt_h"/>
                                          </p:val>
                                        </p:tav>
                                      </p:tavLst>
                                    </p:anim>
                                    <p:anim calcmode="lin" valueType="num">
                                      <p:cBhvr>
                                        <p:cTn id="39" dur="1000" fill="hold"/>
                                        <p:tgtEl>
                                          <p:spTgt spid="78857"/>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78857"/>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4000"/>
                            </p:stCondLst>
                            <p:childTnLst>
                              <p:par>
                                <p:cTn id="42" presetID="2" presetClass="entr" presetSubtype="9" fill="hold" grpId="0" nodeType="afterEffect">
                                  <p:stCondLst>
                                    <p:cond delay="0"/>
                                  </p:stCondLst>
                                  <p:childTnLst>
                                    <p:set>
                                      <p:cBhvr>
                                        <p:cTn id="43" dur="1" fill="hold">
                                          <p:stCondLst>
                                            <p:cond delay="0"/>
                                          </p:stCondLst>
                                        </p:cTn>
                                        <p:tgtEl>
                                          <p:spTgt spid="78855"/>
                                        </p:tgtEl>
                                        <p:attrNameLst>
                                          <p:attrName>style.visibility</p:attrName>
                                        </p:attrNameLst>
                                      </p:cBhvr>
                                      <p:to>
                                        <p:strVal val="visible"/>
                                      </p:to>
                                    </p:set>
                                    <p:anim calcmode="lin" valueType="num">
                                      <p:cBhvr additive="base">
                                        <p:cTn id="44" dur="1000" fill="hold"/>
                                        <p:tgtEl>
                                          <p:spTgt spid="78855"/>
                                        </p:tgtEl>
                                        <p:attrNameLst>
                                          <p:attrName>ppt_x</p:attrName>
                                        </p:attrNameLst>
                                      </p:cBhvr>
                                      <p:tavLst>
                                        <p:tav tm="0">
                                          <p:val>
                                            <p:strVal val="0-#ppt_w/2"/>
                                          </p:val>
                                        </p:tav>
                                        <p:tav tm="100000">
                                          <p:val>
                                            <p:strVal val="#ppt_x"/>
                                          </p:val>
                                        </p:tav>
                                      </p:tavLst>
                                    </p:anim>
                                    <p:anim calcmode="lin" valueType="num">
                                      <p:cBhvr additive="base">
                                        <p:cTn id="45" dur="1000" fill="hold"/>
                                        <p:tgtEl>
                                          <p:spTgt spid="7885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78856"/>
                                        </p:tgtEl>
                                        <p:attrNameLst>
                                          <p:attrName>style.visibility</p:attrName>
                                        </p:attrNameLst>
                                      </p:cBhvr>
                                      <p:to>
                                        <p:strVal val="visible"/>
                                      </p:to>
                                    </p:set>
                                    <p:anim calcmode="lin" valueType="num">
                                      <p:cBhvr additive="base">
                                        <p:cTn id="49" dur="1000" fill="hold"/>
                                        <p:tgtEl>
                                          <p:spTgt spid="78856"/>
                                        </p:tgtEl>
                                        <p:attrNameLst>
                                          <p:attrName>ppt_x</p:attrName>
                                        </p:attrNameLst>
                                      </p:cBhvr>
                                      <p:tavLst>
                                        <p:tav tm="0">
                                          <p:val>
                                            <p:strVal val="0-#ppt_w/2"/>
                                          </p:val>
                                        </p:tav>
                                        <p:tav tm="100000">
                                          <p:val>
                                            <p:strVal val="#ppt_x"/>
                                          </p:val>
                                        </p:tav>
                                      </p:tavLst>
                                    </p:anim>
                                    <p:anim calcmode="lin" valueType="num">
                                      <p:cBhvr additive="base">
                                        <p:cTn id="50" dur="1000" fill="hold"/>
                                        <p:tgtEl>
                                          <p:spTgt spid="78856"/>
                                        </p:tgtEl>
                                        <p:attrNameLst>
                                          <p:attrName>ppt_y</p:attrName>
                                        </p:attrNameLst>
                                      </p:cBhvr>
                                      <p:tavLst>
                                        <p:tav tm="0">
                                          <p:val>
                                            <p:strVal val="0-#ppt_h/2"/>
                                          </p:val>
                                        </p:tav>
                                        <p:tav tm="100000">
                                          <p:val>
                                            <p:strVal val="#ppt_y"/>
                                          </p:val>
                                        </p:tav>
                                      </p:tavLst>
                                    </p:anim>
                                  </p:childTnLst>
                                </p:cTn>
                              </p:par>
                            </p:childTnLst>
                          </p:cTn>
                        </p:par>
                        <p:par>
                          <p:cTn id="51" fill="hold">
                            <p:stCondLst>
                              <p:cond delay="6000"/>
                            </p:stCondLst>
                            <p:childTnLst>
                              <p:par>
                                <p:cTn id="52" presetID="2" presetClass="entr" presetSubtype="3" fill="hold" grpId="0" nodeType="afterEffect">
                                  <p:stCondLst>
                                    <p:cond delay="0"/>
                                  </p:stCondLst>
                                  <p:childTnLst>
                                    <p:set>
                                      <p:cBhvr>
                                        <p:cTn id="53" dur="1" fill="hold">
                                          <p:stCondLst>
                                            <p:cond delay="0"/>
                                          </p:stCondLst>
                                        </p:cTn>
                                        <p:tgtEl>
                                          <p:spTgt spid="78858"/>
                                        </p:tgtEl>
                                        <p:attrNameLst>
                                          <p:attrName>style.visibility</p:attrName>
                                        </p:attrNameLst>
                                      </p:cBhvr>
                                      <p:to>
                                        <p:strVal val="visible"/>
                                      </p:to>
                                    </p:set>
                                    <p:anim calcmode="lin" valueType="num">
                                      <p:cBhvr additive="base">
                                        <p:cTn id="54" dur="1000" fill="hold"/>
                                        <p:tgtEl>
                                          <p:spTgt spid="78858"/>
                                        </p:tgtEl>
                                        <p:attrNameLst>
                                          <p:attrName>ppt_x</p:attrName>
                                        </p:attrNameLst>
                                      </p:cBhvr>
                                      <p:tavLst>
                                        <p:tav tm="0">
                                          <p:val>
                                            <p:strVal val="1+#ppt_w/2"/>
                                          </p:val>
                                        </p:tav>
                                        <p:tav tm="100000">
                                          <p:val>
                                            <p:strVal val="#ppt_x"/>
                                          </p:val>
                                        </p:tav>
                                      </p:tavLst>
                                    </p:anim>
                                    <p:anim calcmode="lin" valueType="num">
                                      <p:cBhvr additive="base">
                                        <p:cTn id="55" dur="1000" fill="hold"/>
                                        <p:tgtEl>
                                          <p:spTgt spid="78858"/>
                                        </p:tgtEl>
                                        <p:attrNameLst>
                                          <p:attrName>ppt_y</p:attrName>
                                        </p:attrNameLst>
                                      </p:cBhvr>
                                      <p:tavLst>
                                        <p:tav tm="0">
                                          <p:val>
                                            <p:strVal val="0-#ppt_h/2"/>
                                          </p:val>
                                        </p:tav>
                                        <p:tav tm="100000">
                                          <p:val>
                                            <p:strVal val="#ppt_y"/>
                                          </p:val>
                                        </p:tav>
                                      </p:tavLst>
                                    </p:anim>
                                  </p:childTnLst>
                                </p:cTn>
                              </p:par>
                            </p:childTnLst>
                          </p:cTn>
                        </p:par>
                        <p:par>
                          <p:cTn id="56" fill="hold">
                            <p:stCondLst>
                              <p:cond delay="7000"/>
                            </p:stCondLst>
                            <p:childTnLst>
                              <p:par>
                                <p:cTn id="57" presetID="2" presetClass="entr" presetSubtype="1" fill="hold" grpId="0" nodeType="afterEffect">
                                  <p:stCondLst>
                                    <p:cond delay="0"/>
                                  </p:stCondLst>
                                  <p:childTnLst>
                                    <p:set>
                                      <p:cBhvr>
                                        <p:cTn id="58" dur="1" fill="hold">
                                          <p:stCondLst>
                                            <p:cond delay="0"/>
                                          </p:stCondLst>
                                        </p:cTn>
                                        <p:tgtEl>
                                          <p:spTgt spid="78859"/>
                                        </p:tgtEl>
                                        <p:attrNameLst>
                                          <p:attrName>style.visibility</p:attrName>
                                        </p:attrNameLst>
                                      </p:cBhvr>
                                      <p:to>
                                        <p:strVal val="visible"/>
                                      </p:to>
                                    </p:set>
                                    <p:anim calcmode="lin" valueType="num">
                                      <p:cBhvr additive="base">
                                        <p:cTn id="59" dur="1000" fill="hold"/>
                                        <p:tgtEl>
                                          <p:spTgt spid="78859"/>
                                        </p:tgtEl>
                                        <p:attrNameLst>
                                          <p:attrName>ppt_x</p:attrName>
                                        </p:attrNameLst>
                                      </p:cBhvr>
                                      <p:tavLst>
                                        <p:tav tm="0">
                                          <p:val>
                                            <p:strVal val="#ppt_x"/>
                                          </p:val>
                                        </p:tav>
                                        <p:tav tm="100000">
                                          <p:val>
                                            <p:strVal val="#ppt_x"/>
                                          </p:val>
                                        </p:tav>
                                      </p:tavLst>
                                    </p:anim>
                                    <p:anim calcmode="lin" valueType="num">
                                      <p:cBhvr additive="base">
                                        <p:cTn id="60" dur="1000" fill="hold"/>
                                        <p:tgtEl>
                                          <p:spTgt spid="7885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animBg="1"/>
      <p:bldP spid="78852" grpId="0"/>
      <p:bldP spid="78853" grpId="0"/>
      <p:bldP spid="78854" grpId="0"/>
      <p:bldP spid="78855" grpId="0"/>
      <p:bldP spid="78856" grpId="0"/>
      <p:bldP spid="78857" grpId="0"/>
      <p:bldP spid="78858" grpId="0"/>
      <p:bldP spid="78859" grpId="0"/>
      <p:bldP spid="7886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pPr>
              <a:defRPr/>
            </a:pPr>
            <a:fld id="{6FF34CFE-1F09-44EE-9C7A-87C706EB98F9}" type="slidenum">
              <a:rPr lang="en-US"/>
              <a:pPr>
                <a:defRPr/>
              </a:pPr>
              <a:t>27</a:t>
            </a:fld>
            <a:endParaRPr lang="en-US"/>
          </a:p>
        </p:txBody>
      </p:sp>
      <p:sp>
        <p:nvSpPr>
          <p:cNvPr id="79874" name="Rectangle 2"/>
          <p:cNvSpPr>
            <a:spLocks noChangeArrowheads="1"/>
          </p:cNvSpPr>
          <p:nvPr/>
        </p:nvSpPr>
        <p:spPr bwMode="auto">
          <a:xfrm>
            <a:off x="7086600" y="2971800"/>
            <a:ext cx="1371600" cy="685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9875" name="Rectangle 3"/>
          <p:cNvSpPr>
            <a:spLocks noChangeArrowheads="1"/>
          </p:cNvSpPr>
          <p:nvPr/>
        </p:nvSpPr>
        <p:spPr bwMode="auto">
          <a:xfrm>
            <a:off x="4800600" y="2667000"/>
            <a:ext cx="1524000" cy="1447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9876" name="Rectangle 4"/>
          <p:cNvSpPr>
            <a:spLocks noChangeArrowheads="1"/>
          </p:cNvSpPr>
          <p:nvPr/>
        </p:nvSpPr>
        <p:spPr bwMode="auto">
          <a:xfrm>
            <a:off x="381000" y="1524000"/>
            <a:ext cx="3581400" cy="3886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9877" name="Rectangle 5"/>
          <p:cNvSpPr>
            <a:spLocks noGrp="1" noChangeArrowheads="1"/>
          </p:cNvSpPr>
          <p:nvPr>
            <p:ph type="body" idx="1"/>
          </p:nvPr>
        </p:nvSpPr>
        <p:spPr>
          <a:xfrm>
            <a:off x="533400" y="1600200"/>
            <a:ext cx="3124200" cy="4530725"/>
          </a:xfrm>
        </p:spPr>
        <p:txBody>
          <a:bodyPr/>
          <a:lstStyle/>
          <a:p>
            <a:pPr eaLnBrk="1" hangingPunct="1">
              <a:defRPr/>
            </a:pPr>
            <a:r>
              <a:rPr lang="en-US" sz="2800" dirty="0" err="1" smtClean="0"/>
              <a:t>Tun</a:t>
            </a:r>
            <a:endParaRPr lang="en-US" sz="2800" dirty="0" smtClean="0"/>
          </a:p>
          <a:p>
            <a:pPr eaLnBrk="1" hangingPunct="1">
              <a:defRPr/>
            </a:pPr>
            <a:r>
              <a:rPr lang="en-US" sz="2800" dirty="0" smtClean="0"/>
              <a:t>Tan Sri</a:t>
            </a:r>
          </a:p>
          <a:p>
            <a:pPr eaLnBrk="1" hangingPunct="1">
              <a:defRPr/>
            </a:pPr>
            <a:r>
              <a:rPr lang="en-US" sz="2800" dirty="0" err="1" smtClean="0"/>
              <a:t>Datuk</a:t>
            </a:r>
            <a:r>
              <a:rPr lang="en-US" sz="2800" dirty="0" smtClean="0"/>
              <a:t> Sri</a:t>
            </a:r>
          </a:p>
          <a:p>
            <a:pPr eaLnBrk="1" hangingPunct="1">
              <a:defRPr/>
            </a:pPr>
            <a:r>
              <a:rPr lang="en-US" sz="2800" dirty="0" err="1" smtClean="0"/>
              <a:t>Datin</a:t>
            </a:r>
            <a:r>
              <a:rPr lang="en-US" sz="2800" dirty="0" smtClean="0"/>
              <a:t> Sri</a:t>
            </a:r>
          </a:p>
          <a:p>
            <a:pPr eaLnBrk="1" hangingPunct="1">
              <a:defRPr/>
            </a:pPr>
            <a:r>
              <a:rPr lang="en-US" sz="2800" dirty="0" err="1" smtClean="0"/>
              <a:t>Datuk</a:t>
            </a:r>
            <a:endParaRPr lang="en-US" sz="2800" dirty="0" smtClean="0"/>
          </a:p>
          <a:p>
            <a:pPr eaLnBrk="1" hangingPunct="1">
              <a:defRPr/>
            </a:pPr>
            <a:r>
              <a:rPr lang="en-US" sz="2800" dirty="0" err="1" smtClean="0"/>
              <a:t>Datuk</a:t>
            </a:r>
            <a:r>
              <a:rPr lang="en-US" sz="2800" dirty="0" smtClean="0"/>
              <a:t> </a:t>
            </a:r>
            <a:r>
              <a:rPr lang="en-US" sz="2800" dirty="0" err="1" smtClean="0"/>
              <a:t>Paduka</a:t>
            </a:r>
            <a:endParaRPr lang="en-US" sz="2800" dirty="0" smtClean="0"/>
          </a:p>
        </p:txBody>
      </p:sp>
      <p:sp>
        <p:nvSpPr>
          <p:cNvPr id="29703" name="WordArt 6"/>
          <p:cNvSpPr>
            <a:spLocks noChangeArrowheads="1" noChangeShapeType="1" noTextEdit="1"/>
          </p:cNvSpPr>
          <p:nvPr/>
        </p:nvSpPr>
        <p:spPr bwMode="auto">
          <a:xfrm>
            <a:off x="1447800" y="381000"/>
            <a:ext cx="6105525" cy="571500"/>
          </a:xfrm>
          <a:prstGeom prst="rect">
            <a:avLst/>
          </a:prstGeom>
        </p:spPr>
        <p:txBody>
          <a:bodyPr wrap="none" fromWordArt="1">
            <a:prstTxWarp prst="textPlain">
              <a:avLst>
                <a:gd name="adj" fmla="val 50000"/>
              </a:avLst>
            </a:prstTxWarp>
          </a:bodyPr>
          <a:lstStyle/>
          <a:p>
            <a:pPr algn="ctr"/>
            <a:r>
              <a:rPr lang="en-US" sz="3200" kern="10">
                <a:ln w="9525">
                  <a:solidFill>
                    <a:srgbClr val="000000"/>
                  </a:solidFill>
                  <a:round/>
                  <a:headEnd/>
                  <a:tailEnd/>
                </a:ln>
                <a:solidFill>
                  <a:srgbClr val="FFFF00"/>
                </a:solidFill>
                <a:latin typeface="Arial Black"/>
              </a:rPr>
              <a:t>Gelaran Kurniaan Kerajaan</a:t>
            </a:r>
          </a:p>
        </p:txBody>
      </p:sp>
      <p:sp>
        <p:nvSpPr>
          <p:cNvPr id="79879" name="Text Box 7"/>
          <p:cNvSpPr txBox="1">
            <a:spLocks noChangeArrowheads="1"/>
          </p:cNvSpPr>
          <p:nvPr/>
        </p:nvSpPr>
        <p:spPr bwMode="auto">
          <a:xfrm>
            <a:off x="4800600" y="2667000"/>
            <a:ext cx="1447800" cy="1187450"/>
          </a:xfrm>
          <a:prstGeom prst="rect">
            <a:avLst/>
          </a:prstGeom>
          <a:noFill/>
          <a:ln w="9525">
            <a:noFill/>
            <a:miter lim="800000"/>
            <a:headEnd/>
            <a:tailEnd/>
          </a:ln>
        </p:spPr>
        <p:txBody>
          <a:bodyPr>
            <a:spAutoFit/>
          </a:bodyPr>
          <a:lstStyle/>
          <a:p>
            <a:r>
              <a:rPr lang="en-US" sz="2400" b="0"/>
              <a:t>Doktor</a:t>
            </a:r>
          </a:p>
          <a:p>
            <a:r>
              <a:rPr lang="en-US" sz="2400" b="0"/>
              <a:t>Profesor</a:t>
            </a:r>
          </a:p>
          <a:p>
            <a:r>
              <a:rPr lang="en-US" sz="2400" b="0"/>
              <a:t>Haji</a:t>
            </a:r>
          </a:p>
        </p:txBody>
      </p:sp>
      <p:sp>
        <p:nvSpPr>
          <p:cNvPr id="79880" name="Text Box 8"/>
          <p:cNvSpPr txBox="1">
            <a:spLocks noChangeArrowheads="1"/>
          </p:cNvSpPr>
          <p:nvPr/>
        </p:nvSpPr>
        <p:spPr bwMode="auto">
          <a:xfrm>
            <a:off x="7146925" y="3011488"/>
            <a:ext cx="998538" cy="457200"/>
          </a:xfrm>
          <a:prstGeom prst="rect">
            <a:avLst/>
          </a:prstGeom>
          <a:noFill/>
          <a:ln w="9525">
            <a:noFill/>
            <a:miter lim="800000"/>
            <a:headEnd/>
            <a:tailEnd/>
          </a:ln>
        </p:spPr>
        <p:txBody>
          <a:bodyPr wrap="none">
            <a:spAutoFit/>
          </a:bodyPr>
          <a:lstStyle/>
          <a:p>
            <a:r>
              <a:rPr lang="en-US" sz="2400" b="0"/>
              <a:t>Nama</a:t>
            </a:r>
          </a:p>
        </p:txBody>
      </p:sp>
      <p:sp>
        <p:nvSpPr>
          <p:cNvPr id="79881" name="Text Box 9"/>
          <p:cNvSpPr txBox="1">
            <a:spLocks noChangeArrowheads="1"/>
          </p:cNvSpPr>
          <p:nvPr/>
        </p:nvSpPr>
        <p:spPr bwMode="auto">
          <a:xfrm>
            <a:off x="4267200" y="3048000"/>
            <a:ext cx="422275" cy="579438"/>
          </a:xfrm>
          <a:prstGeom prst="rect">
            <a:avLst/>
          </a:prstGeom>
          <a:noFill/>
          <a:ln w="9525">
            <a:noFill/>
            <a:miter lim="800000"/>
            <a:headEnd/>
            <a:tailEnd/>
          </a:ln>
        </p:spPr>
        <p:txBody>
          <a:bodyPr wrap="none">
            <a:spAutoFit/>
          </a:bodyPr>
          <a:lstStyle/>
          <a:p>
            <a:r>
              <a:rPr lang="en-US" sz="3200" b="0"/>
              <a:t>+</a:t>
            </a:r>
          </a:p>
        </p:txBody>
      </p:sp>
      <p:sp>
        <p:nvSpPr>
          <p:cNvPr id="79882" name="Rectangle 10"/>
          <p:cNvSpPr>
            <a:spLocks noChangeArrowheads="1"/>
          </p:cNvSpPr>
          <p:nvPr/>
        </p:nvSpPr>
        <p:spPr bwMode="auto">
          <a:xfrm>
            <a:off x="6477000" y="2951163"/>
            <a:ext cx="422275" cy="579437"/>
          </a:xfrm>
          <a:prstGeom prst="rect">
            <a:avLst/>
          </a:prstGeom>
          <a:noFill/>
          <a:ln w="9525">
            <a:noFill/>
            <a:miter lim="800000"/>
            <a:headEnd/>
            <a:tailEnd/>
          </a:ln>
        </p:spPr>
        <p:txBody>
          <a:bodyPr wrap="none">
            <a:spAutoFit/>
          </a:bodyPr>
          <a:lstStyle/>
          <a:p>
            <a:r>
              <a:rPr lang="en-US" sz="3200" b="0"/>
              <a:t>+</a:t>
            </a:r>
          </a:p>
        </p:txBody>
      </p:sp>
      <p:sp>
        <p:nvSpPr>
          <p:cNvPr id="79883" name="Text Box 11"/>
          <p:cNvSpPr txBox="1">
            <a:spLocks noChangeArrowheads="1"/>
          </p:cNvSpPr>
          <p:nvPr/>
        </p:nvSpPr>
        <p:spPr bwMode="auto">
          <a:xfrm>
            <a:off x="4784725" y="4968875"/>
            <a:ext cx="4086225" cy="579438"/>
          </a:xfrm>
          <a:prstGeom prst="rect">
            <a:avLst/>
          </a:prstGeom>
          <a:noFill/>
          <a:ln w="9525">
            <a:noFill/>
            <a:miter lim="800000"/>
            <a:headEnd/>
            <a:tailEnd/>
          </a:ln>
        </p:spPr>
        <p:txBody>
          <a:bodyPr wrap="none">
            <a:spAutoFit/>
          </a:bodyPr>
          <a:lstStyle/>
          <a:p>
            <a:r>
              <a:rPr lang="en-US" sz="3200" b="0"/>
              <a:t>Datuk Sri Dr Mahathir</a:t>
            </a:r>
          </a:p>
        </p:txBody>
      </p:sp>
      <p:sp>
        <p:nvSpPr>
          <p:cNvPr id="29709" name="Text Box 12"/>
          <p:cNvSpPr txBox="1">
            <a:spLocks noChangeArrowheads="1"/>
          </p:cNvSpPr>
          <p:nvPr/>
        </p:nvSpPr>
        <p:spPr bwMode="auto">
          <a:xfrm>
            <a:off x="4784725" y="1030288"/>
            <a:ext cx="3509963" cy="822325"/>
          </a:xfrm>
          <a:prstGeom prst="rect">
            <a:avLst/>
          </a:prstGeom>
          <a:noFill/>
          <a:ln w="9525">
            <a:noFill/>
            <a:miter lim="800000"/>
            <a:headEnd/>
            <a:tailEnd/>
          </a:ln>
        </p:spPr>
        <p:txBody>
          <a:bodyPr wrap="none">
            <a:spAutoFit/>
          </a:bodyPr>
          <a:lstStyle/>
          <a:p>
            <a:r>
              <a:rPr lang="en-US" sz="2400" b="0"/>
              <a:t>Dianugerahkan oleh </a:t>
            </a:r>
          </a:p>
          <a:p>
            <a:r>
              <a:rPr lang="en-US" sz="2400" b="0"/>
              <a:t>Kerajaan kerana berjasa</a:t>
            </a:r>
          </a:p>
        </p:txBody>
      </p:sp>
      <p:sp>
        <p:nvSpPr>
          <p:cNvPr id="79885" name="AutoShape 13"/>
          <p:cNvSpPr>
            <a:spLocks noChangeArrowheads="1"/>
          </p:cNvSpPr>
          <p:nvPr/>
        </p:nvSpPr>
        <p:spPr bwMode="auto">
          <a:xfrm>
            <a:off x="4114800" y="1524000"/>
            <a:ext cx="609600" cy="228600"/>
          </a:xfrm>
          <a:prstGeom prst="leftArrow">
            <a:avLst>
              <a:gd name="adj1" fmla="val 50000"/>
              <a:gd name="adj2" fmla="val 66667"/>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9885"/>
                                        </p:tgtEl>
                                        <p:attrNameLst>
                                          <p:attrName>style.visibility</p:attrName>
                                        </p:attrNameLst>
                                      </p:cBhvr>
                                      <p:to>
                                        <p:strVal val="visible"/>
                                      </p:to>
                                    </p:set>
                                    <p:animEffect transition="in" filter="box(out)">
                                      <p:cBhvr>
                                        <p:cTn id="7" dur="500"/>
                                        <p:tgtEl>
                                          <p:spTgt spid="79885"/>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79876"/>
                                        </p:tgtEl>
                                        <p:attrNameLst>
                                          <p:attrName>style.visibility</p:attrName>
                                        </p:attrNameLst>
                                      </p:cBhvr>
                                      <p:to>
                                        <p:strVal val="visible"/>
                                      </p:to>
                                    </p:set>
                                    <p:animEffect transition="in" filter="box(out)">
                                      <p:cBhvr>
                                        <p:cTn id="11" dur="500"/>
                                        <p:tgtEl>
                                          <p:spTgt spid="79876"/>
                                        </p:tgtEl>
                                      </p:cBhvr>
                                    </p:animEffect>
                                  </p:childTnLst>
                                </p:cTn>
                              </p:par>
                            </p:childTnLst>
                          </p:cTn>
                        </p:par>
                        <p:par>
                          <p:cTn id="12" fill="hold">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79877">
                                            <p:txEl>
                                              <p:pRg st="0" end="0"/>
                                            </p:txEl>
                                          </p:spTgt>
                                        </p:tgtEl>
                                        <p:attrNameLst>
                                          <p:attrName>style.visibility</p:attrName>
                                        </p:attrNameLst>
                                      </p:cBhvr>
                                      <p:to>
                                        <p:strVal val="visible"/>
                                      </p:to>
                                    </p:set>
                                    <p:animEffect transition="in" filter="box(out)">
                                      <p:cBhvr>
                                        <p:cTn id="15" dur="500"/>
                                        <p:tgtEl>
                                          <p:spTgt spid="79877">
                                            <p:txEl>
                                              <p:pRg st="0" end="0"/>
                                            </p:txEl>
                                          </p:spTgt>
                                        </p:tgtEl>
                                      </p:cBhvr>
                                    </p:animEffect>
                                  </p:childTnLst>
                                </p:cTn>
                              </p:par>
                            </p:childTnLst>
                          </p:cTn>
                        </p:par>
                        <p:par>
                          <p:cTn id="16" fill="hold">
                            <p:stCondLst>
                              <p:cond delay="1500"/>
                            </p:stCondLst>
                            <p:childTnLst>
                              <p:par>
                                <p:cTn id="17" presetID="4" presetClass="entr" presetSubtype="32" fill="hold" grpId="0" nodeType="afterEffect">
                                  <p:stCondLst>
                                    <p:cond delay="0"/>
                                  </p:stCondLst>
                                  <p:childTnLst>
                                    <p:set>
                                      <p:cBhvr>
                                        <p:cTn id="18" dur="1" fill="hold">
                                          <p:stCondLst>
                                            <p:cond delay="0"/>
                                          </p:stCondLst>
                                        </p:cTn>
                                        <p:tgtEl>
                                          <p:spTgt spid="79877">
                                            <p:txEl>
                                              <p:pRg st="1" end="1"/>
                                            </p:txEl>
                                          </p:spTgt>
                                        </p:tgtEl>
                                        <p:attrNameLst>
                                          <p:attrName>style.visibility</p:attrName>
                                        </p:attrNameLst>
                                      </p:cBhvr>
                                      <p:to>
                                        <p:strVal val="visible"/>
                                      </p:to>
                                    </p:set>
                                    <p:animEffect transition="in" filter="box(out)">
                                      <p:cBhvr>
                                        <p:cTn id="19" dur="500"/>
                                        <p:tgtEl>
                                          <p:spTgt spid="79877">
                                            <p:txEl>
                                              <p:pRg st="1" end="1"/>
                                            </p:txEl>
                                          </p:spTgt>
                                        </p:tgtEl>
                                      </p:cBhvr>
                                    </p:animEffect>
                                  </p:childTnLst>
                                </p:cTn>
                              </p:par>
                            </p:childTnLst>
                          </p:cTn>
                        </p:par>
                        <p:par>
                          <p:cTn id="20" fill="hold">
                            <p:stCondLst>
                              <p:cond delay="2000"/>
                            </p:stCondLst>
                            <p:childTnLst>
                              <p:par>
                                <p:cTn id="21" presetID="4" presetClass="entr" presetSubtype="32" fill="hold" grpId="0" nodeType="afterEffect">
                                  <p:stCondLst>
                                    <p:cond delay="0"/>
                                  </p:stCondLst>
                                  <p:childTnLst>
                                    <p:set>
                                      <p:cBhvr>
                                        <p:cTn id="22" dur="1" fill="hold">
                                          <p:stCondLst>
                                            <p:cond delay="0"/>
                                          </p:stCondLst>
                                        </p:cTn>
                                        <p:tgtEl>
                                          <p:spTgt spid="79877">
                                            <p:txEl>
                                              <p:pRg st="2" end="2"/>
                                            </p:txEl>
                                          </p:spTgt>
                                        </p:tgtEl>
                                        <p:attrNameLst>
                                          <p:attrName>style.visibility</p:attrName>
                                        </p:attrNameLst>
                                      </p:cBhvr>
                                      <p:to>
                                        <p:strVal val="visible"/>
                                      </p:to>
                                    </p:set>
                                    <p:animEffect transition="in" filter="box(out)">
                                      <p:cBhvr>
                                        <p:cTn id="23" dur="500"/>
                                        <p:tgtEl>
                                          <p:spTgt spid="79877">
                                            <p:txEl>
                                              <p:pRg st="2" end="2"/>
                                            </p:txEl>
                                          </p:spTgt>
                                        </p:tgtEl>
                                      </p:cBhvr>
                                    </p:animEffect>
                                  </p:childTnLst>
                                </p:cTn>
                              </p:par>
                            </p:childTnLst>
                          </p:cTn>
                        </p:par>
                        <p:par>
                          <p:cTn id="24" fill="hold">
                            <p:stCondLst>
                              <p:cond delay="2500"/>
                            </p:stCondLst>
                            <p:childTnLst>
                              <p:par>
                                <p:cTn id="25" presetID="4" presetClass="entr" presetSubtype="32" fill="hold" grpId="0" nodeType="afterEffect">
                                  <p:stCondLst>
                                    <p:cond delay="0"/>
                                  </p:stCondLst>
                                  <p:childTnLst>
                                    <p:set>
                                      <p:cBhvr>
                                        <p:cTn id="26" dur="1" fill="hold">
                                          <p:stCondLst>
                                            <p:cond delay="0"/>
                                          </p:stCondLst>
                                        </p:cTn>
                                        <p:tgtEl>
                                          <p:spTgt spid="79877">
                                            <p:txEl>
                                              <p:pRg st="3" end="3"/>
                                            </p:txEl>
                                          </p:spTgt>
                                        </p:tgtEl>
                                        <p:attrNameLst>
                                          <p:attrName>style.visibility</p:attrName>
                                        </p:attrNameLst>
                                      </p:cBhvr>
                                      <p:to>
                                        <p:strVal val="visible"/>
                                      </p:to>
                                    </p:set>
                                    <p:animEffect transition="in" filter="box(out)">
                                      <p:cBhvr>
                                        <p:cTn id="27" dur="500"/>
                                        <p:tgtEl>
                                          <p:spTgt spid="79877">
                                            <p:txEl>
                                              <p:pRg st="3" end="3"/>
                                            </p:txEl>
                                          </p:spTgt>
                                        </p:tgtEl>
                                      </p:cBhvr>
                                    </p:animEffect>
                                  </p:childTnLst>
                                </p:cTn>
                              </p:par>
                            </p:childTnLst>
                          </p:cTn>
                        </p:par>
                        <p:par>
                          <p:cTn id="28" fill="hold">
                            <p:stCondLst>
                              <p:cond delay="3000"/>
                            </p:stCondLst>
                            <p:childTnLst>
                              <p:par>
                                <p:cTn id="29" presetID="4" presetClass="entr" presetSubtype="32" fill="hold" grpId="0" nodeType="afterEffect">
                                  <p:stCondLst>
                                    <p:cond delay="0"/>
                                  </p:stCondLst>
                                  <p:childTnLst>
                                    <p:set>
                                      <p:cBhvr>
                                        <p:cTn id="30" dur="1" fill="hold">
                                          <p:stCondLst>
                                            <p:cond delay="0"/>
                                          </p:stCondLst>
                                        </p:cTn>
                                        <p:tgtEl>
                                          <p:spTgt spid="79877">
                                            <p:txEl>
                                              <p:pRg st="4" end="4"/>
                                            </p:txEl>
                                          </p:spTgt>
                                        </p:tgtEl>
                                        <p:attrNameLst>
                                          <p:attrName>style.visibility</p:attrName>
                                        </p:attrNameLst>
                                      </p:cBhvr>
                                      <p:to>
                                        <p:strVal val="visible"/>
                                      </p:to>
                                    </p:set>
                                    <p:animEffect transition="in" filter="box(out)">
                                      <p:cBhvr>
                                        <p:cTn id="31" dur="500"/>
                                        <p:tgtEl>
                                          <p:spTgt spid="79877">
                                            <p:txEl>
                                              <p:pRg st="4" end="4"/>
                                            </p:txEl>
                                          </p:spTgt>
                                        </p:tgtEl>
                                      </p:cBhvr>
                                    </p:animEffect>
                                  </p:childTnLst>
                                </p:cTn>
                              </p:par>
                            </p:childTnLst>
                          </p:cTn>
                        </p:par>
                        <p:par>
                          <p:cTn id="32" fill="hold">
                            <p:stCondLst>
                              <p:cond delay="3500"/>
                            </p:stCondLst>
                            <p:childTnLst>
                              <p:par>
                                <p:cTn id="33" presetID="4" presetClass="entr" presetSubtype="32" fill="hold" grpId="0" nodeType="afterEffect">
                                  <p:stCondLst>
                                    <p:cond delay="0"/>
                                  </p:stCondLst>
                                  <p:childTnLst>
                                    <p:set>
                                      <p:cBhvr>
                                        <p:cTn id="34" dur="1" fill="hold">
                                          <p:stCondLst>
                                            <p:cond delay="0"/>
                                          </p:stCondLst>
                                        </p:cTn>
                                        <p:tgtEl>
                                          <p:spTgt spid="79877">
                                            <p:txEl>
                                              <p:pRg st="5" end="5"/>
                                            </p:txEl>
                                          </p:spTgt>
                                        </p:tgtEl>
                                        <p:attrNameLst>
                                          <p:attrName>style.visibility</p:attrName>
                                        </p:attrNameLst>
                                      </p:cBhvr>
                                      <p:to>
                                        <p:strVal val="visible"/>
                                      </p:to>
                                    </p:set>
                                    <p:animEffect transition="in" filter="box(out)">
                                      <p:cBhvr>
                                        <p:cTn id="35" dur="500"/>
                                        <p:tgtEl>
                                          <p:spTgt spid="79877">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32" fill="hold" grpId="0" nodeType="clickEffect">
                                  <p:stCondLst>
                                    <p:cond delay="0"/>
                                  </p:stCondLst>
                                  <p:childTnLst>
                                    <p:set>
                                      <p:cBhvr>
                                        <p:cTn id="39" dur="1" fill="hold">
                                          <p:stCondLst>
                                            <p:cond delay="0"/>
                                          </p:stCondLst>
                                        </p:cTn>
                                        <p:tgtEl>
                                          <p:spTgt spid="79881"/>
                                        </p:tgtEl>
                                        <p:attrNameLst>
                                          <p:attrName>style.visibility</p:attrName>
                                        </p:attrNameLst>
                                      </p:cBhvr>
                                      <p:to>
                                        <p:strVal val="visible"/>
                                      </p:to>
                                    </p:set>
                                    <p:animEffect transition="in" filter="box(out)">
                                      <p:cBhvr>
                                        <p:cTn id="40" dur="500"/>
                                        <p:tgtEl>
                                          <p:spTgt spid="79881"/>
                                        </p:tgtEl>
                                      </p:cBhvr>
                                    </p:animEffect>
                                  </p:childTnLst>
                                </p:cTn>
                              </p:par>
                            </p:childTnLst>
                          </p:cTn>
                        </p:par>
                        <p:par>
                          <p:cTn id="41" fill="hold">
                            <p:stCondLst>
                              <p:cond delay="500"/>
                            </p:stCondLst>
                            <p:childTnLst>
                              <p:par>
                                <p:cTn id="42" presetID="4" presetClass="entr" presetSubtype="32" fill="hold" grpId="0" nodeType="afterEffect">
                                  <p:stCondLst>
                                    <p:cond delay="0"/>
                                  </p:stCondLst>
                                  <p:childTnLst>
                                    <p:set>
                                      <p:cBhvr>
                                        <p:cTn id="43" dur="1" fill="hold">
                                          <p:stCondLst>
                                            <p:cond delay="0"/>
                                          </p:stCondLst>
                                        </p:cTn>
                                        <p:tgtEl>
                                          <p:spTgt spid="79875"/>
                                        </p:tgtEl>
                                        <p:attrNameLst>
                                          <p:attrName>style.visibility</p:attrName>
                                        </p:attrNameLst>
                                      </p:cBhvr>
                                      <p:to>
                                        <p:strVal val="visible"/>
                                      </p:to>
                                    </p:set>
                                    <p:animEffect transition="in" filter="box(out)">
                                      <p:cBhvr>
                                        <p:cTn id="44" dur="500"/>
                                        <p:tgtEl>
                                          <p:spTgt spid="79875"/>
                                        </p:tgtEl>
                                      </p:cBhvr>
                                    </p:animEffect>
                                  </p:childTnLst>
                                </p:cTn>
                              </p:par>
                            </p:childTnLst>
                          </p:cTn>
                        </p:par>
                        <p:par>
                          <p:cTn id="45" fill="hold">
                            <p:stCondLst>
                              <p:cond delay="1000"/>
                            </p:stCondLst>
                            <p:childTnLst>
                              <p:par>
                                <p:cTn id="46" presetID="4" presetClass="entr" presetSubtype="32" fill="hold" grpId="0" nodeType="afterEffect">
                                  <p:stCondLst>
                                    <p:cond delay="0"/>
                                  </p:stCondLst>
                                  <p:childTnLst>
                                    <p:set>
                                      <p:cBhvr>
                                        <p:cTn id="47" dur="1" fill="hold">
                                          <p:stCondLst>
                                            <p:cond delay="0"/>
                                          </p:stCondLst>
                                        </p:cTn>
                                        <p:tgtEl>
                                          <p:spTgt spid="79879"/>
                                        </p:tgtEl>
                                        <p:attrNameLst>
                                          <p:attrName>style.visibility</p:attrName>
                                        </p:attrNameLst>
                                      </p:cBhvr>
                                      <p:to>
                                        <p:strVal val="visible"/>
                                      </p:to>
                                    </p:set>
                                    <p:animEffect transition="in" filter="box(out)">
                                      <p:cBhvr>
                                        <p:cTn id="48" dur="500"/>
                                        <p:tgtEl>
                                          <p:spTgt spid="79879"/>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32" fill="hold" grpId="0" nodeType="clickEffect">
                                  <p:stCondLst>
                                    <p:cond delay="0"/>
                                  </p:stCondLst>
                                  <p:childTnLst>
                                    <p:set>
                                      <p:cBhvr>
                                        <p:cTn id="52" dur="1" fill="hold">
                                          <p:stCondLst>
                                            <p:cond delay="0"/>
                                          </p:stCondLst>
                                        </p:cTn>
                                        <p:tgtEl>
                                          <p:spTgt spid="79882"/>
                                        </p:tgtEl>
                                        <p:attrNameLst>
                                          <p:attrName>style.visibility</p:attrName>
                                        </p:attrNameLst>
                                      </p:cBhvr>
                                      <p:to>
                                        <p:strVal val="visible"/>
                                      </p:to>
                                    </p:set>
                                    <p:animEffect transition="in" filter="box(out)">
                                      <p:cBhvr>
                                        <p:cTn id="53" dur="500"/>
                                        <p:tgtEl>
                                          <p:spTgt spid="79882"/>
                                        </p:tgtEl>
                                      </p:cBhvr>
                                    </p:animEffect>
                                  </p:childTnLst>
                                </p:cTn>
                              </p:par>
                            </p:childTnLst>
                          </p:cTn>
                        </p:par>
                        <p:par>
                          <p:cTn id="54" fill="hold">
                            <p:stCondLst>
                              <p:cond delay="500"/>
                            </p:stCondLst>
                            <p:childTnLst>
                              <p:par>
                                <p:cTn id="55" presetID="4" presetClass="entr" presetSubtype="32" fill="hold" grpId="0" nodeType="afterEffect">
                                  <p:stCondLst>
                                    <p:cond delay="0"/>
                                  </p:stCondLst>
                                  <p:childTnLst>
                                    <p:set>
                                      <p:cBhvr>
                                        <p:cTn id="56" dur="1" fill="hold">
                                          <p:stCondLst>
                                            <p:cond delay="0"/>
                                          </p:stCondLst>
                                        </p:cTn>
                                        <p:tgtEl>
                                          <p:spTgt spid="79874"/>
                                        </p:tgtEl>
                                        <p:attrNameLst>
                                          <p:attrName>style.visibility</p:attrName>
                                        </p:attrNameLst>
                                      </p:cBhvr>
                                      <p:to>
                                        <p:strVal val="visible"/>
                                      </p:to>
                                    </p:set>
                                    <p:animEffect transition="in" filter="box(out)">
                                      <p:cBhvr>
                                        <p:cTn id="57" dur="500"/>
                                        <p:tgtEl>
                                          <p:spTgt spid="79874"/>
                                        </p:tgtEl>
                                      </p:cBhvr>
                                    </p:animEffect>
                                  </p:childTnLst>
                                </p:cTn>
                              </p:par>
                            </p:childTnLst>
                          </p:cTn>
                        </p:par>
                        <p:par>
                          <p:cTn id="58" fill="hold">
                            <p:stCondLst>
                              <p:cond delay="1000"/>
                            </p:stCondLst>
                            <p:childTnLst>
                              <p:par>
                                <p:cTn id="59" presetID="4" presetClass="entr" presetSubtype="32" fill="hold" grpId="0" nodeType="afterEffect">
                                  <p:stCondLst>
                                    <p:cond delay="0"/>
                                  </p:stCondLst>
                                  <p:childTnLst>
                                    <p:set>
                                      <p:cBhvr>
                                        <p:cTn id="60" dur="1" fill="hold">
                                          <p:stCondLst>
                                            <p:cond delay="0"/>
                                          </p:stCondLst>
                                        </p:cTn>
                                        <p:tgtEl>
                                          <p:spTgt spid="79880"/>
                                        </p:tgtEl>
                                        <p:attrNameLst>
                                          <p:attrName>style.visibility</p:attrName>
                                        </p:attrNameLst>
                                      </p:cBhvr>
                                      <p:to>
                                        <p:strVal val="visible"/>
                                      </p:to>
                                    </p:set>
                                    <p:animEffect transition="in" filter="box(out)">
                                      <p:cBhvr>
                                        <p:cTn id="61" dur="500"/>
                                        <p:tgtEl>
                                          <p:spTgt spid="79880"/>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ntr" presetSubtype="32" fill="hold" grpId="0" nodeType="clickEffect">
                                  <p:stCondLst>
                                    <p:cond delay="0"/>
                                  </p:stCondLst>
                                  <p:childTnLst>
                                    <p:set>
                                      <p:cBhvr>
                                        <p:cTn id="65" dur="1" fill="hold">
                                          <p:stCondLst>
                                            <p:cond delay="0"/>
                                          </p:stCondLst>
                                        </p:cTn>
                                        <p:tgtEl>
                                          <p:spTgt spid="79883"/>
                                        </p:tgtEl>
                                        <p:attrNameLst>
                                          <p:attrName>style.visibility</p:attrName>
                                        </p:attrNameLst>
                                      </p:cBhvr>
                                      <p:to>
                                        <p:strVal val="visible"/>
                                      </p:to>
                                    </p:set>
                                    <p:animEffect transition="in" filter="box(out)">
                                      <p:cBhvr>
                                        <p:cTn id="66" dur="500"/>
                                        <p:tgtEl>
                                          <p:spTgt spid="79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animBg="1"/>
      <p:bldP spid="79875" grpId="0" animBg="1"/>
      <p:bldP spid="79876" grpId="0" animBg="1"/>
      <p:bldP spid="79877" grpId="0" build="p"/>
      <p:bldP spid="79879" grpId="0"/>
      <p:bldP spid="79880" grpId="0"/>
      <p:bldP spid="79881" grpId="0"/>
      <p:bldP spid="79882" grpId="0"/>
      <p:bldP spid="79883" grpId="0"/>
      <p:bldP spid="7988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2"/>
          </p:nvPr>
        </p:nvSpPr>
        <p:spPr/>
        <p:txBody>
          <a:bodyPr/>
          <a:lstStyle/>
          <a:p>
            <a:pPr>
              <a:defRPr/>
            </a:pPr>
            <a:fld id="{88E5F2E1-0A08-4FA3-B5CA-AE37A9C2AE1F}" type="slidenum">
              <a:rPr lang="en-US"/>
              <a:pPr>
                <a:defRPr/>
              </a:pPr>
              <a:t>28</a:t>
            </a:fld>
            <a:endParaRPr lang="en-US"/>
          </a:p>
        </p:txBody>
      </p:sp>
      <p:sp>
        <p:nvSpPr>
          <p:cNvPr id="80898" name="Rectangle 2"/>
          <p:cNvSpPr>
            <a:spLocks noChangeArrowheads="1"/>
          </p:cNvSpPr>
          <p:nvPr/>
        </p:nvSpPr>
        <p:spPr bwMode="auto">
          <a:xfrm>
            <a:off x="838200" y="4267200"/>
            <a:ext cx="3962400" cy="914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80899" name="Rectangle 3"/>
          <p:cNvSpPr>
            <a:spLocks noChangeArrowheads="1"/>
          </p:cNvSpPr>
          <p:nvPr/>
        </p:nvSpPr>
        <p:spPr bwMode="auto">
          <a:xfrm>
            <a:off x="838200" y="2667000"/>
            <a:ext cx="2895600" cy="990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725" name="WordArt 4"/>
          <p:cNvSpPr>
            <a:spLocks noChangeArrowheads="1" noChangeShapeType="1" noTextEdit="1"/>
          </p:cNvSpPr>
          <p:nvPr/>
        </p:nvSpPr>
        <p:spPr bwMode="auto">
          <a:xfrm>
            <a:off x="2362200" y="685800"/>
            <a:ext cx="5076825"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Gelaran Keagamaan</a:t>
            </a:r>
          </a:p>
        </p:txBody>
      </p:sp>
      <p:sp>
        <p:nvSpPr>
          <p:cNvPr id="80901" name="Text Box 5"/>
          <p:cNvSpPr txBox="1">
            <a:spLocks noChangeArrowheads="1"/>
          </p:cNvSpPr>
          <p:nvPr/>
        </p:nvSpPr>
        <p:spPr bwMode="auto">
          <a:xfrm>
            <a:off x="990600" y="2743200"/>
            <a:ext cx="2441575" cy="579438"/>
          </a:xfrm>
          <a:prstGeom prst="rect">
            <a:avLst/>
          </a:prstGeom>
          <a:noFill/>
          <a:ln w="9525">
            <a:noFill/>
            <a:miter lim="800000"/>
            <a:headEnd/>
            <a:tailEnd/>
          </a:ln>
        </p:spPr>
        <p:txBody>
          <a:bodyPr wrap="none">
            <a:spAutoFit/>
          </a:bodyPr>
          <a:lstStyle/>
          <a:p>
            <a:r>
              <a:rPr lang="en-US" sz="3200" b="0"/>
              <a:t>Haji &amp; Hajah</a:t>
            </a:r>
          </a:p>
        </p:txBody>
      </p:sp>
      <p:sp>
        <p:nvSpPr>
          <p:cNvPr id="80902" name="Text Box 6"/>
          <p:cNvSpPr txBox="1">
            <a:spLocks noChangeArrowheads="1"/>
          </p:cNvSpPr>
          <p:nvPr/>
        </p:nvSpPr>
        <p:spPr bwMode="auto">
          <a:xfrm>
            <a:off x="914400" y="4343400"/>
            <a:ext cx="3681413" cy="579438"/>
          </a:xfrm>
          <a:prstGeom prst="rect">
            <a:avLst/>
          </a:prstGeom>
          <a:noFill/>
          <a:ln w="9525">
            <a:noFill/>
            <a:miter lim="800000"/>
            <a:headEnd/>
            <a:tailEnd/>
          </a:ln>
        </p:spPr>
        <p:txBody>
          <a:bodyPr wrap="none">
            <a:spAutoFit/>
          </a:bodyPr>
          <a:lstStyle/>
          <a:p>
            <a:r>
              <a:rPr lang="en-US" sz="3200" b="0"/>
              <a:t>Imam, Lebai &amp; Bilal</a:t>
            </a:r>
          </a:p>
        </p:txBody>
      </p:sp>
      <p:sp>
        <p:nvSpPr>
          <p:cNvPr id="80903" name="Text Box 7"/>
          <p:cNvSpPr txBox="1">
            <a:spLocks noChangeArrowheads="1"/>
          </p:cNvSpPr>
          <p:nvPr/>
        </p:nvSpPr>
        <p:spPr bwMode="auto">
          <a:xfrm>
            <a:off x="5486400" y="2590800"/>
            <a:ext cx="2608263" cy="1187450"/>
          </a:xfrm>
          <a:prstGeom prst="rect">
            <a:avLst/>
          </a:prstGeom>
          <a:noFill/>
          <a:ln w="9525">
            <a:noFill/>
            <a:miter lim="800000"/>
            <a:headEnd/>
            <a:tailEnd/>
          </a:ln>
        </p:spPr>
        <p:txBody>
          <a:bodyPr wrap="none">
            <a:spAutoFit/>
          </a:bodyPr>
          <a:lstStyle/>
          <a:p>
            <a:r>
              <a:rPr lang="en-US" sz="2400" b="0"/>
              <a:t>Orang yang telah </a:t>
            </a:r>
          </a:p>
          <a:p>
            <a:r>
              <a:rPr lang="en-US" sz="2400" b="0"/>
              <a:t>menunaikan</a:t>
            </a:r>
          </a:p>
          <a:p>
            <a:r>
              <a:rPr lang="en-US" sz="2400" b="0"/>
              <a:t>Fardhu Haji</a:t>
            </a:r>
          </a:p>
        </p:txBody>
      </p:sp>
      <p:sp>
        <p:nvSpPr>
          <p:cNvPr id="80904" name="Text Box 8"/>
          <p:cNvSpPr txBox="1">
            <a:spLocks noChangeArrowheads="1"/>
          </p:cNvSpPr>
          <p:nvPr/>
        </p:nvSpPr>
        <p:spPr bwMode="auto">
          <a:xfrm>
            <a:off x="5638800" y="4495800"/>
            <a:ext cx="2592388" cy="457200"/>
          </a:xfrm>
          <a:prstGeom prst="rect">
            <a:avLst/>
          </a:prstGeom>
          <a:noFill/>
          <a:ln w="9525">
            <a:noFill/>
            <a:miter lim="800000"/>
            <a:headEnd/>
            <a:tailEnd/>
          </a:ln>
        </p:spPr>
        <p:txBody>
          <a:bodyPr wrap="none">
            <a:spAutoFit/>
          </a:bodyPr>
          <a:lstStyle/>
          <a:p>
            <a:r>
              <a:rPr lang="en-US" sz="2400" b="0"/>
              <a:t>Petugas di masjid</a:t>
            </a:r>
          </a:p>
        </p:txBody>
      </p:sp>
      <p:sp>
        <p:nvSpPr>
          <p:cNvPr id="80905" name="AutoShape 9"/>
          <p:cNvSpPr>
            <a:spLocks noChangeArrowheads="1"/>
          </p:cNvSpPr>
          <p:nvPr/>
        </p:nvSpPr>
        <p:spPr bwMode="auto">
          <a:xfrm>
            <a:off x="4038600" y="3048000"/>
            <a:ext cx="1219200" cy="381000"/>
          </a:xfrm>
          <a:prstGeom prst="rightArrow">
            <a:avLst>
              <a:gd name="adj1" fmla="val 50000"/>
              <a:gd name="adj2" fmla="val 80000"/>
            </a:avLst>
          </a:prstGeom>
          <a:solidFill>
            <a:schemeClr val="accent1"/>
          </a:solidFill>
          <a:ln w="9525">
            <a:solidFill>
              <a:schemeClr val="tx1"/>
            </a:solidFill>
            <a:miter lim="800000"/>
            <a:headEnd/>
            <a:tailEnd/>
          </a:ln>
        </p:spPr>
        <p:txBody>
          <a:bodyPr wrap="none" anchor="ctr"/>
          <a:lstStyle/>
          <a:p>
            <a:endParaRPr lang="en-US"/>
          </a:p>
        </p:txBody>
      </p:sp>
      <p:sp>
        <p:nvSpPr>
          <p:cNvPr id="80906" name="AutoShape 10"/>
          <p:cNvSpPr>
            <a:spLocks noChangeArrowheads="1"/>
          </p:cNvSpPr>
          <p:nvPr/>
        </p:nvSpPr>
        <p:spPr bwMode="auto">
          <a:xfrm>
            <a:off x="4953000" y="4648200"/>
            <a:ext cx="685800" cy="304800"/>
          </a:xfrm>
          <a:prstGeom prst="rightArrow">
            <a:avLst>
              <a:gd name="adj1" fmla="val 50000"/>
              <a:gd name="adj2" fmla="val 56250"/>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0899"/>
                                        </p:tgtEl>
                                        <p:attrNameLst>
                                          <p:attrName>style.visibility</p:attrName>
                                        </p:attrNameLst>
                                      </p:cBhvr>
                                      <p:to>
                                        <p:strVal val="visible"/>
                                      </p:to>
                                    </p:set>
                                    <p:animEffect transition="in" filter="box(in)">
                                      <p:cBhvr>
                                        <p:cTn id="7" dur="500"/>
                                        <p:tgtEl>
                                          <p:spTgt spid="80899"/>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80901"/>
                                        </p:tgtEl>
                                        <p:attrNameLst>
                                          <p:attrName>style.visibility</p:attrName>
                                        </p:attrNameLst>
                                      </p:cBhvr>
                                      <p:to>
                                        <p:strVal val="visible"/>
                                      </p:to>
                                    </p:set>
                                    <p:animEffect transition="in" filter="box(out)">
                                      <p:cBhvr>
                                        <p:cTn id="11" dur="500"/>
                                        <p:tgtEl>
                                          <p:spTgt spid="80901"/>
                                        </p:tgtEl>
                                      </p:cBhvr>
                                    </p:animEffect>
                                  </p:childTnLst>
                                </p:cTn>
                              </p:par>
                            </p:childTnLst>
                          </p:cTn>
                        </p:par>
                        <p:par>
                          <p:cTn id="12" fill="hold">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80898"/>
                                        </p:tgtEl>
                                        <p:attrNameLst>
                                          <p:attrName>style.visibility</p:attrName>
                                        </p:attrNameLst>
                                      </p:cBhvr>
                                      <p:to>
                                        <p:strVal val="visible"/>
                                      </p:to>
                                    </p:set>
                                    <p:animEffect transition="in" filter="box(out)">
                                      <p:cBhvr>
                                        <p:cTn id="15" dur="500"/>
                                        <p:tgtEl>
                                          <p:spTgt spid="80898"/>
                                        </p:tgtEl>
                                      </p:cBhvr>
                                    </p:animEffect>
                                  </p:childTnLst>
                                </p:cTn>
                              </p:par>
                            </p:childTnLst>
                          </p:cTn>
                        </p:par>
                        <p:par>
                          <p:cTn id="16" fill="hold">
                            <p:stCondLst>
                              <p:cond delay="1500"/>
                            </p:stCondLst>
                            <p:childTnLst>
                              <p:par>
                                <p:cTn id="17" presetID="4" presetClass="entr" presetSubtype="32" fill="hold" grpId="0" nodeType="afterEffect">
                                  <p:stCondLst>
                                    <p:cond delay="0"/>
                                  </p:stCondLst>
                                  <p:childTnLst>
                                    <p:set>
                                      <p:cBhvr>
                                        <p:cTn id="18" dur="1" fill="hold">
                                          <p:stCondLst>
                                            <p:cond delay="0"/>
                                          </p:stCondLst>
                                        </p:cTn>
                                        <p:tgtEl>
                                          <p:spTgt spid="80902"/>
                                        </p:tgtEl>
                                        <p:attrNameLst>
                                          <p:attrName>style.visibility</p:attrName>
                                        </p:attrNameLst>
                                      </p:cBhvr>
                                      <p:to>
                                        <p:strVal val="visible"/>
                                      </p:to>
                                    </p:set>
                                    <p:animEffect transition="in" filter="box(out)">
                                      <p:cBhvr>
                                        <p:cTn id="19" dur="500"/>
                                        <p:tgtEl>
                                          <p:spTgt spid="80902"/>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grpId="0" nodeType="clickEffect">
                                  <p:stCondLst>
                                    <p:cond delay="0"/>
                                  </p:stCondLst>
                                  <p:childTnLst>
                                    <p:set>
                                      <p:cBhvr>
                                        <p:cTn id="23" dur="1" fill="hold">
                                          <p:stCondLst>
                                            <p:cond delay="0"/>
                                          </p:stCondLst>
                                        </p:cTn>
                                        <p:tgtEl>
                                          <p:spTgt spid="80905"/>
                                        </p:tgtEl>
                                        <p:attrNameLst>
                                          <p:attrName>style.visibility</p:attrName>
                                        </p:attrNameLst>
                                      </p:cBhvr>
                                      <p:to>
                                        <p:strVal val="visible"/>
                                      </p:to>
                                    </p:set>
                                    <p:animEffect transition="in" filter="box(out)">
                                      <p:cBhvr>
                                        <p:cTn id="24" dur="500"/>
                                        <p:tgtEl>
                                          <p:spTgt spid="80905"/>
                                        </p:tgtEl>
                                      </p:cBhvr>
                                    </p:animEffect>
                                  </p:childTnLst>
                                </p:cTn>
                              </p:par>
                            </p:childTnLst>
                          </p:cTn>
                        </p:par>
                        <p:par>
                          <p:cTn id="25" fill="hold">
                            <p:stCondLst>
                              <p:cond delay="500"/>
                            </p:stCondLst>
                            <p:childTnLst>
                              <p:par>
                                <p:cTn id="26" presetID="4" presetClass="entr" presetSubtype="32" fill="hold" grpId="0" nodeType="afterEffect">
                                  <p:stCondLst>
                                    <p:cond delay="0"/>
                                  </p:stCondLst>
                                  <p:childTnLst>
                                    <p:set>
                                      <p:cBhvr>
                                        <p:cTn id="27" dur="1" fill="hold">
                                          <p:stCondLst>
                                            <p:cond delay="0"/>
                                          </p:stCondLst>
                                        </p:cTn>
                                        <p:tgtEl>
                                          <p:spTgt spid="80903"/>
                                        </p:tgtEl>
                                        <p:attrNameLst>
                                          <p:attrName>style.visibility</p:attrName>
                                        </p:attrNameLst>
                                      </p:cBhvr>
                                      <p:to>
                                        <p:strVal val="visible"/>
                                      </p:to>
                                    </p:set>
                                    <p:animEffect transition="in" filter="box(out)">
                                      <p:cBhvr>
                                        <p:cTn id="28" dur="500"/>
                                        <p:tgtEl>
                                          <p:spTgt spid="80903"/>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80906"/>
                                        </p:tgtEl>
                                        <p:attrNameLst>
                                          <p:attrName>style.visibility</p:attrName>
                                        </p:attrNameLst>
                                      </p:cBhvr>
                                      <p:to>
                                        <p:strVal val="visible"/>
                                      </p:to>
                                    </p:set>
                                    <p:animEffect transition="in" filter="box(out)">
                                      <p:cBhvr>
                                        <p:cTn id="33" dur="500"/>
                                        <p:tgtEl>
                                          <p:spTgt spid="80906"/>
                                        </p:tgtEl>
                                      </p:cBhvr>
                                    </p:animEffect>
                                  </p:childTnLst>
                                </p:cTn>
                              </p:par>
                            </p:childTnLst>
                          </p:cTn>
                        </p:par>
                        <p:par>
                          <p:cTn id="34" fill="hold">
                            <p:stCondLst>
                              <p:cond delay="500"/>
                            </p:stCondLst>
                            <p:childTnLst>
                              <p:par>
                                <p:cTn id="35" presetID="4" presetClass="entr" presetSubtype="32" fill="hold" grpId="0" nodeType="afterEffect">
                                  <p:stCondLst>
                                    <p:cond delay="0"/>
                                  </p:stCondLst>
                                  <p:childTnLst>
                                    <p:set>
                                      <p:cBhvr>
                                        <p:cTn id="36" dur="1" fill="hold">
                                          <p:stCondLst>
                                            <p:cond delay="0"/>
                                          </p:stCondLst>
                                        </p:cTn>
                                        <p:tgtEl>
                                          <p:spTgt spid="80904"/>
                                        </p:tgtEl>
                                        <p:attrNameLst>
                                          <p:attrName>style.visibility</p:attrName>
                                        </p:attrNameLst>
                                      </p:cBhvr>
                                      <p:to>
                                        <p:strVal val="visible"/>
                                      </p:to>
                                    </p:set>
                                    <p:animEffect transition="in" filter="box(out)">
                                      <p:cBhvr>
                                        <p:cTn id="37" dur="500"/>
                                        <p:tgtEl>
                                          <p:spTgt spid="809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animBg="1"/>
      <p:bldP spid="80899" grpId="0" animBg="1"/>
      <p:bldP spid="80901" grpId="0"/>
      <p:bldP spid="80902" grpId="0"/>
      <p:bldP spid="80903" grpId="0"/>
      <p:bldP spid="80904" grpId="0"/>
      <p:bldP spid="80905" grpId="0" animBg="1"/>
      <p:bldP spid="8090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DED9787D-631B-4B15-A4A4-B8FEDAB55CDA}" type="slidenum">
              <a:rPr lang="en-US"/>
              <a:pPr>
                <a:defRPr/>
              </a:pPr>
              <a:t>29</a:t>
            </a:fld>
            <a:endParaRPr lang="en-US"/>
          </a:p>
        </p:txBody>
      </p:sp>
      <p:sp>
        <p:nvSpPr>
          <p:cNvPr id="31747" name="WordArt 2"/>
          <p:cNvSpPr>
            <a:spLocks noChangeArrowheads="1" noChangeShapeType="1" noTextEdit="1"/>
          </p:cNvSpPr>
          <p:nvPr/>
        </p:nvSpPr>
        <p:spPr bwMode="auto">
          <a:xfrm>
            <a:off x="1447800" y="381000"/>
            <a:ext cx="621030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Gelaran Kurniaan Ikhtisas</a:t>
            </a:r>
          </a:p>
        </p:txBody>
      </p:sp>
      <p:sp>
        <p:nvSpPr>
          <p:cNvPr id="81923" name="Text Box 3"/>
          <p:cNvSpPr txBox="1">
            <a:spLocks noChangeArrowheads="1"/>
          </p:cNvSpPr>
          <p:nvPr/>
        </p:nvSpPr>
        <p:spPr bwMode="auto">
          <a:xfrm>
            <a:off x="685800" y="1447800"/>
            <a:ext cx="7386638" cy="1920875"/>
          </a:xfrm>
          <a:prstGeom prst="rect">
            <a:avLst/>
          </a:prstGeom>
          <a:noFill/>
          <a:ln w="9525">
            <a:noFill/>
            <a:miter lim="800000"/>
            <a:headEnd/>
            <a:tailEnd/>
          </a:ln>
        </p:spPr>
        <p:txBody>
          <a:bodyPr wrap="none">
            <a:spAutoFit/>
          </a:bodyPr>
          <a:lstStyle/>
          <a:p>
            <a:pPr algn="just"/>
            <a:r>
              <a:rPr lang="en-US" sz="4000" b="0"/>
              <a:t>Gelaran yang diperoleh kerana </a:t>
            </a:r>
          </a:p>
          <a:p>
            <a:pPr algn="just"/>
            <a:r>
              <a:rPr lang="en-US" sz="4000" b="0"/>
              <a:t>kejayaan dalam bidang ikhtisas </a:t>
            </a:r>
          </a:p>
          <a:p>
            <a:pPr algn="just"/>
            <a:r>
              <a:rPr lang="en-US" sz="4000" b="0"/>
              <a:t>atau akademik</a:t>
            </a:r>
          </a:p>
        </p:txBody>
      </p:sp>
      <p:sp>
        <p:nvSpPr>
          <p:cNvPr id="81924" name="Text Box 4"/>
          <p:cNvSpPr txBox="1">
            <a:spLocks noChangeArrowheads="1"/>
          </p:cNvSpPr>
          <p:nvPr/>
        </p:nvSpPr>
        <p:spPr bwMode="auto">
          <a:xfrm>
            <a:off x="762000" y="3810000"/>
            <a:ext cx="5551488" cy="1311275"/>
          </a:xfrm>
          <a:prstGeom prst="rect">
            <a:avLst/>
          </a:prstGeom>
          <a:noFill/>
          <a:ln w="9525">
            <a:noFill/>
            <a:miter lim="800000"/>
            <a:headEnd/>
            <a:tailEnd/>
          </a:ln>
        </p:spPr>
        <p:txBody>
          <a:bodyPr wrap="none">
            <a:spAutoFit/>
          </a:bodyPr>
          <a:lstStyle/>
          <a:p>
            <a:r>
              <a:rPr lang="en-US" sz="4000" b="0">
                <a:solidFill>
                  <a:srgbClr val="FFFF00"/>
                </a:solidFill>
              </a:rPr>
              <a:t>Profesor, doktor, cikgu, </a:t>
            </a:r>
          </a:p>
          <a:p>
            <a:r>
              <a:rPr lang="en-US" sz="4000" b="0">
                <a:solidFill>
                  <a:srgbClr val="FFFF00"/>
                </a:solidFill>
              </a:rPr>
              <a:t>ustazah, ustaz dsb.</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box(out)">
                                      <p:cBhvr>
                                        <p:cTn id="7" dur="500"/>
                                        <p:tgtEl>
                                          <p:spTgt spid="8192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1924"/>
                                        </p:tgtEl>
                                        <p:attrNameLst>
                                          <p:attrName>style.visibility</p:attrName>
                                        </p:attrNameLst>
                                      </p:cBhvr>
                                      <p:to>
                                        <p:strVal val="visible"/>
                                      </p:to>
                                    </p:set>
                                    <p:animEffect transition="in" filter="box(out)">
                                      <p:cBhvr>
                                        <p:cTn id="12" dur="500"/>
                                        <p:tgtEl>
                                          <p:spTgt spid="81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p:bldP spid="819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ACA49B72-17CF-47B8-8725-823E7257398D}" type="slidenum">
              <a:rPr lang="en-US"/>
              <a:pPr>
                <a:defRPr/>
              </a:pPr>
              <a:t>3</a:t>
            </a:fld>
            <a:endParaRPr lang="en-US"/>
          </a:p>
        </p:txBody>
      </p:sp>
      <p:sp>
        <p:nvSpPr>
          <p:cNvPr id="70658" name="Rectangle 2"/>
          <p:cNvSpPr>
            <a:spLocks noGrp="1" noChangeArrowheads="1"/>
          </p:cNvSpPr>
          <p:nvPr>
            <p:ph type="body" idx="1"/>
          </p:nvPr>
        </p:nvSpPr>
        <p:spPr>
          <a:xfrm>
            <a:off x="457200" y="2057400"/>
            <a:ext cx="8229600" cy="3200400"/>
          </a:xfrm>
        </p:spPr>
        <p:txBody>
          <a:bodyPr/>
          <a:lstStyle/>
          <a:p>
            <a:pPr algn="ctr" eaLnBrk="1" hangingPunct="1">
              <a:buFont typeface="Wingdings" pitchFamily="2" charset="2"/>
              <a:buNone/>
              <a:defRPr/>
            </a:pPr>
            <a:r>
              <a:rPr lang="en-US" smtClean="0"/>
              <a:t>   </a:t>
            </a:r>
            <a:r>
              <a:rPr lang="en-US" sz="4400" smtClean="0"/>
              <a:t>“Kesopanan dan kehalusan dalam menggunakan bahasa ketika berkomunikasi sama ada melalui lisan atau tulisan”</a:t>
            </a:r>
          </a:p>
        </p:txBody>
      </p:sp>
      <p:sp>
        <p:nvSpPr>
          <p:cNvPr id="5124" name="WordArt 3"/>
          <p:cNvSpPr>
            <a:spLocks noChangeArrowheads="1" noChangeShapeType="1" noTextEdit="1"/>
          </p:cNvSpPr>
          <p:nvPr/>
        </p:nvSpPr>
        <p:spPr bwMode="auto">
          <a:xfrm>
            <a:off x="2209800" y="914400"/>
            <a:ext cx="4619625" cy="962025"/>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dist="125724" dir="18900000" algn="ctr" rotWithShape="0">
                    <a:srgbClr val="000099"/>
                  </a:outerShdw>
                </a:effectLst>
                <a:latin typeface="Impact"/>
              </a:rPr>
              <a:t>KESANTUNAN BERBAHASA</a:t>
            </a:r>
          </a:p>
        </p:txBody>
      </p:sp>
      <p:sp>
        <p:nvSpPr>
          <p:cNvPr id="5125" name="WordArt 4"/>
          <p:cNvSpPr>
            <a:spLocks noChangeArrowheads="1" noChangeShapeType="1" noTextEdit="1"/>
          </p:cNvSpPr>
          <p:nvPr/>
        </p:nvSpPr>
        <p:spPr bwMode="auto">
          <a:xfrm>
            <a:off x="3657600" y="228600"/>
            <a:ext cx="1447800" cy="495300"/>
          </a:xfrm>
          <a:prstGeom prst="rect">
            <a:avLst/>
          </a:prstGeom>
        </p:spPr>
        <p:txBody>
          <a:bodyPr wrap="none" fromWordArt="1">
            <a:prstTxWarp prst="textPlain">
              <a:avLst>
                <a:gd name="adj" fmla="val 50000"/>
              </a:avLst>
            </a:prstTxWarp>
          </a:bodyPr>
          <a:lstStyle/>
          <a:p>
            <a:pPr algn="ctr"/>
            <a:r>
              <a:rPr lang="en-US" sz="2800" kern="10">
                <a:ln w="9525">
                  <a:solidFill>
                    <a:srgbClr val="000000"/>
                  </a:solidFill>
                  <a:round/>
                  <a:headEnd/>
                  <a:tailEnd/>
                </a:ln>
                <a:solidFill>
                  <a:srgbClr val="FFFFFF"/>
                </a:solidFill>
                <a:latin typeface="Arial Black"/>
              </a:rPr>
              <a:t>Definisi</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wd">
                                    <p:tmPct val="10000"/>
                                  </p:iterate>
                                  <p:childTnLst>
                                    <p:set>
                                      <p:cBhvr>
                                        <p:cTn id="6" dur="1" fill="hold">
                                          <p:stCondLst>
                                            <p:cond delay="0"/>
                                          </p:stCondLst>
                                        </p:cTn>
                                        <p:tgtEl>
                                          <p:spTgt spid="70658">
                                            <p:txEl>
                                              <p:pRg st="0" end="0"/>
                                            </p:txEl>
                                          </p:spTgt>
                                        </p:tgtEl>
                                        <p:attrNameLst>
                                          <p:attrName>style.visibility</p:attrName>
                                        </p:attrNameLst>
                                      </p:cBhvr>
                                      <p:to>
                                        <p:strVal val="visible"/>
                                      </p:to>
                                    </p:set>
                                    <p:anim calcmode="lin" valueType="num">
                                      <p:cBhvr additive="base">
                                        <p:cTn id="7" dur="1000" fill="hold"/>
                                        <p:tgtEl>
                                          <p:spTgt spid="70658">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7065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2ECDA617-7A84-4420-B713-02FE24DFC83F}" type="slidenum">
              <a:rPr lang="en-US"/>
              <a:pPr>
                <a:defRPr/>
              </a:pPr>
              <a:t>30</a:t>
            </a:fld>
            <a:endParaRPr lang="en-US"/>
          </a:p>
        </p:txBody>
      </p:sp>
      <p:sp>
        <p:nvSpPr>
          <p:cNvPr id="53250" name="Rectangle 2"/>
          <p:cNvSpPr>
            <a:spLocks noGrp="1" noChangeArrowheads="1"/>
          </p:cNvSpPr>
          <p:nvPr>
            <p:ph type="body" idx="1"/>
          </p:nvPr>
        </p:nvSpPr>
        <p:spPr>
          <a:xfrm>
            <a:off x="228600" y="1143000"/>
            <a:ext cx="8686800" cy="4572000"/>
          </a:xfrm>
        </p:spPr>
        <p:txBody>
          <a:bodyPr/>
          <a:lstStyle/>
          <a:p>
            <a:pPr eaLnBrk="1" hangingPunct="1">
              <a:buFont typeface="Wingdings" pitchFamily="2" charset="2"/>
              <a:buNone/>
              <a:defRPr/>
            </a:pPr>
            <a:r>
              <a:rPr lang="en-US" sz="4400" b="1" smtClean="0"/>
              <a:t>Gelaran Warisan </a:t>
            </a:r>
          </a:p>
          <a:p>
            <a:pPr eaLnBrk="1" hangingPunct="1">
              <a:defRPr/>
            </a:pPr>
            <a:r>
              <a:rPr lang="en-US" sz="4400" smtClean="0"/>
              <a:t>Contoh </a:t>
            </a:r>
            <a:r>
              <a:rPr lang="en-US" sz="4400" i="1" smtClean="0"/>
              <a:t>Raja</a:t>
            </a:r>
            <a:r>
              <a:rPr lang="en-US" sz="4400" smtClean="0"/>
              <a:t> (Perak, Selangor), </a:t>
            </a:r>
            <a:r>
              <a:rPr lang="en-US" sz="4400" i="1" smtClean="0"/>
              <a:t>Pangeran, Pangeran Anak, Pangeran Muda</a:t>
            </a:r>
            <a:r>
              <a:rPr lang="en-US" sz="4400" smtClean="0"/>
              <a:t> (Brunei Darussalam) </a:t>
            </a:r>
            <a:r>
              <a:rPr lang="en-US" sz="4400" i="1" smtClean="0"/>
              <a:t>Tengku </a:t>
            </a:r>
            <a:r>
              <a:rPr lang="en-US" sz="4400" smtClean="0"/>
              <a:t>(Kelantan, Pahang, Kedah, Terengganu).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53250">
                                            <p:txEl>
                                              <p:pRg st="0" end="0"/>
                                            </p:txEl>
                                          </p:spTgt>
                                        </p:tgtEl>
                                        <p:attrNameLst>
                                          <p:attrName>ppt_x</p:attrName>
                                        </p:attrNameLst>
                                      </p:cBhvr>
                                    </p:anim>
                                    <p:anim from="0" to="-1.0" calcmode="lin" valueType="num">
                                      <p:cBhvr>
                                        <p:cTn id="8" dur="200" decel="50000" autoRev="1" fill="hold">
                                          <p:stCondLst>
                                            <p:cond delay="600"/>
                                          </p:stCondLst>
                                        </p:cTn>
                                        <p:tgtEl>
                                          <p:spTgt spid="53250">
                                            <p:txEl>
                                              <p:pRg st="0" end="0"/>
                                            </p:txEl>
                                          </p:spTgt>
                                        </p:tgtEl>
                                        <p:attrNameLst>
                                          <p:attrName>xshear</p:attrName>
                                        </p:attrNameLst>
                                      </p:cBhvr>
                                    </p:anim>
                                    <p:animScale>
                                      <p:cBhvr>
                                        <p:cTn id="9" dur="200" decel="100000" autoRev="1" fill="hold">
                                          <p:stCondLst>
                                            <p:cond delay="600"/>
                                          </p:stCondLst>
                                        </p:cTn>
                                        <p:tgtEl>
                                          <p:spTgt spid="53250">
                                            <p:txEl>
                                              <p:pRg st="0" end="0"/>
                                            </p:txEl>
                                          </p:spTgt>
                                        </p:tgtEl>
                                      </p:cBhvr>
                                      <p:from x="100000" y="100000"/>
                                      <p:to x="80000" y="100000"/>
                                    </p:animScale>
                                    <p:anim by="(#ppt_h/3+#ppt_w*0.1)" calcmode="lin" valueType="num">
                                      <p:cBhvr additive="sum">
                                        <p:cTn id="10" dur="200" decel="100000" autoRev="1" fill="hold">
                                          <p:stCondLst>
                                            <p:cond delay="600"/>
                                          </p:stCondLst>
                                        </p:cTn>
                                        <p:tgtEl>
                                          <p:spTgt spid="53250">
                                            <p:txEl>
                                              <p:pRg st="0" end="0"/>
                                            </p:txEl>
                                          </p:spTgt>
                                        </p:tgtEl>
                                        <p:attrNameLst>
                                          <p:attrName>ppt_x</p:attrName>
                                        </p:attrNameLst>
                                      </p:cBhvr>
                                    </p:anim>
                                  </p:childTnLst>
                                </p:cTn>
                              </p:par>
                            </p:childTnLst>
                          </p:cTn>
                        </p:par>
                        <p:par>
                          <p:cTn id="11" fill="hold">
                            <p:stCondLst>
                              <p:cond delay="1000"/>
                            </p:stCondLst>
                            <p:childTnLst>
                              <p:par>
                                <p:cTn id="12" presetID="34" presetClass="entr" presetSubtype="0" fill="hold" nodeType="afterEffect">
                                  <p:stCondLst>
                                    <p:cond delay="0"/>
                                  </p:stCondLst>
                                  <p:childTnLst>
                                    <p:set>
                                      <p:cBhvr>
                                        <p:cTn id="13" dur="1" fill="hold">
                                          <p:stCondLst>
                                            <p:cond delay="0"/>
                                          </p:stCondLst>
                                        </p:cTn>
                                        <p:tgtEl>
                                          <p:spTgt spid="53250">
                                            <p:txEl>
                                              <p:pRg st="1" end="1"/>
                                            </p:txEl>
                                          </p:spTgt>
                                        </p:tgtEl>
                                        <p:attrNameLst>
                                          <p:attrName>style.visibility</p:attrName>
                                        </p:attrNameLst>
                                      </p:cBhvr>
                                      <p:to>
                                        <p:strVal val="visible"/>
                                      </p:to>
                                    </p:set>
                                    <p:anim from="(-#ppt_w/2)" to="(#ppt_x)" calcmode="lin" valueType="num">
                                      <p:cBhvr>
                                        <p:cTn id="14" dur="600" fill="hold">
                                          <p:stCondLst>
                                            <p:cond delay="0"/>
                                          </p:stCondLst>
                                        </p:cTn>
                                        <p:tgtEl>
                                          <p:spTgt spid="53250">
                                            <p:txEl>
                                              <p:pRg st="1" end="1"/>
                                            </p:txEl>
                                          </p:spTgt>
                                        </p:tgtEl>
                                        <p:attrNameLst>
                                          <p:attrName>ppt_x</p:attrName>
                                        </p:attrNameLst>
                                      </p:cBhvr>
                                    </p:anim>
                                    <p:anim from="0" to="-1.0" calcmode="lin" valueType="num">
                                      <p:cBhvr>
                                        <p:cTn id="15" dur="200" decel="50000" autoRev="1" fill="hold">
                                          <p:stCondLst>
                                            <p:cond delay="600"/>
                                          </p:stCondLst>
                                        </p:cTn>
                                        <p:tgtEl>
                                          <p:spTgt spid="53250">
                                            <p:txEl>
                                              <p:pRg st="1" end="1"/>
                                            </p:txEl>
                                          </p:spTgt>
                                        </p:tgtEl>
                                        <p:attrNameLst>
                                          <p:attrName>xshear</p:attrName>
                                        </p:attrNameLst>
                                      </p:cBhvr>
                                    </p:anim>
                                    <p:animScale>
                                      <p:cBhvr>
                                        <p:cTn id="16" dur="200" decel="100000" autoRev="1" fill="hold">
                                          <p:stCondLst>
                                            <p:cond delay="600"/>
                                          </p:stCondLst>
                                        </p:cTn>
                                        <p:tgtEl>
                                          <p:spTgt spid="53250">
                                            <p:txEl>
                                              <p:pRg st="1" end="1"/>
                                            </p:txEl>
                                          </p:spTgt>
                                        </p:tgtEl>
                                      </p:cBhvr>
                                      <p:from x="100000" y="100000"/>
                                      <p:to x="80000" y="100000"/>
                                    </p:animScale>
                                    <p:anim by="(#ppt_h/3+#ppt_w*0.1)" calcmode="lin" valueType="num">
                                      <p:cBhvr additive="sum">
                                        <p:cTn id="17" dur="200" decel="100000" autoRev="1" fill="hold">
                                          <p:stCondLst>
                                            <p:cond delay="600"/>
                                          </p:stCondLst>
                                        </p:cTn>
                                        <p:tgtEl>
                                          <p:spTgt spid="53250">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FF93B209-6576-44FE-B6B4-5D4CCA25DDDB}" type="slidenum">
              <a:rPr lang="en-US"/>
              <a:pPr>
                <a:defRPr/>
              </a:pPr>
              <a:t>31</a:t>
            </a:fld>
            <a:endParaRPr lang="en-US"/>
          </a:p>
        </p:txBody>
      </p:sp>
      <p:sp>
        <p:nvSpPr>
          <p:cNvPr id="55298" name="Rectangle 2"/>
          <p:cNvSpPr>
            <a:spLocks noGrp="1" noChangeArrowheads="1"/>
          </p:cNvSpPr>
          <p:nvPr>
            <p:ph type="body" idx="1"/>
          </p:nvPr>
        </p:nvSpPr>
        <p:spPr>
          <a:xfrm>
            <a:off x="228600" y="914400"/>
            <a:ext cx="8686800" cy="5105400"/>
          </a:xfrm>
        </p:spPr>
        <p:txBody>
          <a:bodyPr/>
          <a:lstStyle/>
          <a:p>
            <a:pPr eaLnBrk="1" hangingPunct="1">
              <a:buFont typeface="Wingdings" pitchFamily="2" charset="2"/>
              <a:buNone/>
              <a:defRPr/>
            </a:pPr>
            <a:r>
              <a:rPr lang="en-US" b="1" smtClean="0"/>
              <a:t>	</a:t>
            </a:r>
            <a:r>
              <a:rPr lang="en-US" sz="4000" smtClean="0"/>
              <a:t>Gelaran warisan kepada keturunan Nabi Muhammad s.a.w. seperti </a:t>
            </a:r>
            <a:r>
              <a:rPr lang="en-US" sz="4000" i="1" smtClean="0"/>
              <a:t>syed </a:t>
            </a:r>
            <a:r>
              <a:rPr lang="en-US" sz="4000" smtClean="0"/>
              <a:t>atau </a:t>
            </a:r>
            <a:r>
              <a:rPr lang="en-US" sz="4000" i="1" smtClean="0"/>
              <a:t>sayid</a:t>
            </a:r>
            <a:r>
              <a:rPr lang="en-US" sz="4000" smtClean="0"/>
              <a:t> bagi lelaki dan </a:t>
            </a:r>
            <a:r>
              <a:rPr lang="en-US" sz="4000" i="1" smtClean="0"/>
              <a:t>Syarifah</a:t>
            </a:r>
            <a:r>
              <a:rPr lang="en-US" sz="4000" smtClean="0"/>
              <a:t> bagi perempuan. Sesetengah pihak mengatakan bahawa gelaran </a:t>
            </a:r>
            <a:r>
              <a:rPr lang="en-US" sz="4000" i="1" smtClean="0"/>
              <a:t>Syarif, Syeikh </a:t>
            </a:r>
            <a:r>
              <a:rPr lang="en-US" sz="4000" smtClean="0"/>
              <a:t>dan </a:t>
            </a:r>
            <a:r>
              <a:rPr lang="en-US" sz="4000" i="1" smtClean="0"/>
              <a:t>Siti </a:t>
            </a:r>
            <a:r>
              <a:rPr lang="en-US" sz="4000" smtClean="0"/>
              <a:t>juga tergolong ke dalam gelaran jenis ini.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55298">
                                            <p:txEl>
                                              <p:pRg st="0" end="0"/>
                                            </p:txEl>
                                          </p:spTgt>
                                        </p:tgtEl>
                                        <p:attrNameLst>
                                          <p:attrName>ppt_x</p:attrName>
                                        </p:attrNameLst>
                                      </p:cBhvr>
                                    </p:anim>
                                    <p:anim from="0" to="-1.0" calcmode="lin" valueType="num">
                                      <p:cBhvr>
                                        <p:cTn id="8" dur="200" decel="50000" autoRev="1" fill="hold">
                                          <p:stCondLst>
                                            <p:cond delay="600"/>
                                          </p:stCondLst>
                                        </p:cTn>
                                        <p:tgtEl>
                                          <p:spTgt spid="55298">
                                            <p:txEl>
                                              <p:pRg st="0" end="0"/>
                                            </p:txEl>
                                          </p:spTgt>
                                        </p:tgtEl>
                                        <p:attrNameLst>
                                          <p:attrName>xshear</p:attrName>
                                        </p:attrNameLst>
                                      </p:cBhvr>
                                    </p:anim>
                                    <p:animScale>
                                      <p:cBhvr>
                                        <p:cTn id="9" dur="200" decel="100000" autoRev="1" fill="hold">
                                          <p:stCondLst>
                                            <p:cond delay="600"/>
                                          </p:stCondLst>
                                        </p:cTn>
                                        <p:tgtEl>
                                          <p:spTgt spid="55298">
                                            <p:txEl>
                                              <p:pRg st="0" end="0"/>
                                            </p:txEl>
                                          </p:spTgt>
                                        </p:tgtEl>
                                      </p:cBhvr>
                                      <p:from x="100000" y="100000"/>
                                      <p:to x="80000" y="100000"/>
                                    </p:animScale>
                                    <p:anim by="(#ppt_h/3+#ppt_w*0.1)" calcmode="lin" valueType="num">
                                      <p:cBhvr additive="sum">
                                        <p:cTn id="10" dur="200" decel="100000" autoRev="1" fill="hold">
                                          <p:stCondLst>
                                            <p:cond delay="600"/>
                                          </p:stCondLst>
                                        </p:cTn>
                                        <p:tgtEl>
                                          <p:spTgt spid="55298">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A5D63C06-4AC3-4C05-B6B1-64DB5990931A}" type="slidenum">
              <a:rPr lang="en-US"/>
              <a:pPr>
                <a:defRPr/>
              </a:pPr>
              <a:t>32</a:t>
            </a:fld>
            <a:endParaRPr lang="en-US"/>
          </a:p>
        </p:txBody>
      </p:sp>
      <p:sp>
        <p:nvSpPr>
          <p:cNvPr id="56322" name="Rectangle 2"/>
          <p:cNvSpPr>
            <a:spLocks noGrp="1" noChangeArrowheads="1"/>
          </p:cNvSpPr>
          <p:nvPr>
            <p:ph type="body" idx="1"/>
          </p:nvPr>
        </p:nvSpPr>
        <p:spPr>
          <a:xfrm>
            <a:off x="228600" y="533400"/>
            <a:ext cx="8686800" cy="5715000"/>
          </a:xfrm>
        </p:spPr>
        <p:txBody>
          <a:bodyPr/>
          <a:lstStyle/>
          <a:p>
            <a:pPr eaLnBrk="1" hangingPunct="1">
              <a:buFont typeface="Wingdings" pitchFamily="2" charset="2"/>
              <a:buNone/>
              <a:defRPr/>
            </a:pPr>
            <a:r>
              <a:rPr lang="en-US" b="1" smtClean="0"/>
              <a:t>	</a:t>
            </a:r>
          </a:p>
          <a:p>
            <a:pPr eaLnBrk="1" hangingPunct="1">
              <a:buFont typeface="Wingdings" pitchFamily="2" charset="2"/>
              <a:buNone/>
              <a:defRPr/>
            </a:pPr>
            <a:r>
              <a:rPr lang="en-US" b="1" smtClean="0"/>
              <a:t>	</a:t>
            </a:r>
            <a:r>
              <a:rPr lang="en-US" sz="4400" smtClean="0"/>
              <a:t>Gelaran warisan daripada keturunan yang berasal dari luar Malaysia seperti </a:t>
            </a:r>
            <a:r>
              <a:rPr lang="en-US" sz="4400" i="1" smtClean="0"/>
              <a:t>Raden</a:t>
            </a:r>
            <a:r>
              <a:rPr lang="en-US" sz="4400" smtClean="0"/>
              <a:t> (Jawa), </a:t>
            </a:r>
            <a:r>
              <a:rPr lang="en-US" sz="4400" i="1" smtClean="0"/>
              <a:t>Daeng </a:t>
            </a:r>
            <a:r>
              <a:rPr lang="en-US" sz="4400" smtClean="0"/>
              <a:t>(Bugis), </a:t>
            </a:r>
            <a:r>
              <a:rPr lang="en-US" sz="4400" i="1" smtClean="0"/>
              <a:t>Sidi, Sutan</a:t>
            </a:r>
            <a:r>
              <a:rPr lang="en-US" sz="4400" smtClean="0"/>
              <a:t> (Minangkabau), </a:t>
            </a:r>
            <a:r>
              <a:rPr lang="en-US" sz="4400" i="1" smtClean="0"/>
              <a:t>Teuku</a:t>
            </a:r>
            <a:r>
              <a:rPr lang="en-US" sz="4400" smtClean="0"/>
              <a:t> dan </a:t>
            </a:r>
            <a:r>
              <a:rPr lang="en-US" sz="4400" i="1" smtClean="0"/>
              <a:t>Teungku </a:t>
            </a:r>
            <a:r>
              <a:rPr lang="en-US" sz="4400" smtClean="0"/>
              <a:t>(Aceh).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56322">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56322">
                                            <p:txEl>
                                              <p:pRg st="0" end="0"/>
                                            </p:txEl>
                                          </p:spTgt>
                                        </p:tgtEl>
                                        <p:attrNameLst>
                                          <p:attrName>ppt_x</p:attrName>
                                        </p:attrNameLst>
                                      </p:cBhvr>
                                    </p:anim>
                                    <p:anim from="0" to="-1.0" calcmode="lin" valueType="num">
                                      <p:cBhvr>
                                        <p:cTn id="8" dur="200" decel="50000" autoRev="1" fill="hold">
                                          <p:stCondLst>
                                            <p:cond delay="600"/>
                                          </p:stCondLst>
                                        </p:cTn>
                                        <p:tgtEl>
                                          <p:spTgt spid="56322">
                                            <p:txEl>
                                              <p:pRg st="0" end="0"/>
                                            </p:txEl>
                                          </p:spTgt>
                                        </p:tgtEl>
                                        <p:attrNameLst>
                                          <p:attrName>xshear</p:attrName>
                                        </p:attrNameLst>
                                      </p:cBhvr>
                                    </p:anim>
                                    <p:animScale>
                                      <p:cBhvr>
                                        <p:cTn id="9" dur="200" decel="100000" autoRev="1" fill="hold">
                                          <p:stCondLst>
                                            <p:cond delay="600"/>
                                          </p:stCondLst>
                                        </p:cTn>
                                        <p:tgtEl>
                                          <p:spTgt spid="56322">
                                            <p:txEl>
                                              <p:pRg st="0" end="0"/>
                                            </p:txEl>
                                          </p:spTgt>
                                        </p:tgtEl>
                                      </p:cBhvr>
                                      <p:from x="100000" y="100000"/>
                                      <p:to x="80000" y="100000"/>
                                    </p:animScale>
                                    <p:anim by="(#ppt_h/3+#ppt_w*0.1)" calcmode="lin" valueType="num">
                                      <p:cBhvr additive="sum">
                                        <p:cTn id="10" dur="200" decel="100000" autoRev="1" fill="hold">
                                          <p:stCondLst>
                                            <p:cond delay="600"/>
                                          </p:stCondLst>
                                        </p:cTn>
                                        <p:tgtEl>
                                          <p:spTgt spid="56322">
                                            <p:txEl>
                                              <p:pRg st="0" end="0"/>
                                            </p:txEl>
                                          </p:spTgt>
                                        </p:tgtEl>
                                        <p:attrNameLst>
                                          <p:attrName>ppt_x</p:attrName>
                                        </p:attrNameLst>
                                      </p:cBhvr>
                                    </p:anim>
                                  </p:childTnLst>
                                </p:cTn>
                              </p:par>
                            </p:childTnLst>
                          </p:cTn>
                        </p:par>
                        <p:par>
                          <p:cTn id="11" fill="hold">
                            <p:stCondLst>
                              <p:cond delay="1000"/>
                            </p:stCondLst>
                            <p:childTnLst>
                              <p:par>
                                <p:cTn id="12" presetID="34" presetClass="entr" presetSubtype="0" fill="hold" nodeType="afterEffect">
                                  <p:stCondLst>
                                    <p:cond delay="0"/>
                                  </p:stCondLst>
                                  <p:childTnLst>
                                    <p:set>
                                      <p:cBhvr>
                                        <p:cTn id="13" dur="1" fill="hold">
                                          <p:stCondLst>
                                            <p:cond delay="0"/>
                                          </p:stCondLst>
                                        </p:cTn>
                                        <p:tgtEl>
                                          <p:spTgt spid="56322">
                                            <p:txEl>
                                              <p:pRg st="1" end="1"/>
                                            </p:txEl>
                                          </p:spTgt>
                                        </p:tgtEl>
                                        <p:attrNameLst>
                                          <p:attrName>style.visibility</p:attrName>
                                        </p:attrNameLst>
                                      </p:cBhvr>
                                      <p:to>
                                        <p:strVal val="visible"/>
                                      </p:to>
                                    </p:set>
                                    <p:anim from="(-#ppt_w/2)" to="(#ppt_x)" calcmode="lin" valueType="num">
                                      <p:cBhvr>
                                        <p:cTn id="14" dur="600" fill="hold">
                                          <p:stCondLst>
                                            <p:cond delay="0"/>
                                          </p:stCondLst>
                                        </p:cTn>
                                        <p:tgtEl>
                                          <p:spTgt spid="56322">
                                            <p:txEl>
                                              <p:pRg st="1" end="1"/>
                                            </p:txEl>
                                          </p:spTgt>
                                        </p:tgtEl>
                                        <p:attrNameLst>
                                          <p:attrName>ppt_x</p:attrName>
                                        </p:attrNameLst>
                                      </p:cBhvr>
                                    </p:anim>
                                    <p:anim from="0" to="-1.0" calcmode="lin" valueType="num">
                                      <p:cBhvr>
                                        <p:cTn id="15" dur="200" decel="50000" autoRev="1" fill="hold">
                                          <p:stCondLst>
                                            <p:cond delay="600"/>
                                          </p:stCondLst>
                                        </p:cTn>
                                        <p:tgtEl>
                                          <p:spTgt spid="56322">
                                            <p:txEl>
                                              <p:pRg st="1" end="1"/>
                                            </p:txEl>
                                          </p:spTgt>
                                        </p:tgtEl>
                                        <p:attrNameLst>
                                          <p:attrName>xshear</p:attrName>
                                        </p:attrNameLst>
                                      </p:cBhvr>
                                    </p:anim>
                                    <p:animScale>
                                      <p:cBhvr>
                                        <p:cTn id="16" dur="200" decel="100000" autoRev="1" fill="hold">
                                          <p:stCondLst>
                                            <p:cond delay="600"/>
                                          </p:stCondLst>
                                        </p:cTn>
                                        <p:tgtEl>
                                          <p:spTgt spid="56322">
                                            <p:txEl>
                                              <p:pRg st="1" end="1"/>
                                            </p:txEl>
                                          </p:spTgt>
                                        </p:tgtEl>
                                      </p:cBhvr>
                                      <p:from x="100000" y="100000"/>
                                      <p:to x="80000" y="100000"/>
                                    </p:animScale>
                                    <p:anim by="(#ppt_h/3+#ppt_w*0.1)" calcmode="lin" valueType="num">
                                      <p:cBhvr additive="sum">
                                        <p:cTn id="17" dur="200" decel="100000" autoRev="1" fill="hold">
                                          <p:stCondLst>
                                            <p:cond delay="600"/>
                                          </p:stCondLst>
                                        </p:cTn>
                                        <p:tgtEl>
                                          <p:spTgt spid="56322">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9E8B3801-9FC7-4C6A-8EC1-4386949F62DB}" type="slidenum">
              <a:rPr lang="en-US"/>
              <a:pPr>
                <a:defRPr/>
              </a:pPr>
              <a:t>33</a:t>
            </a:fld>
            <a:endParaRPr lang="en-US"/>
          </a:p>
        </p:txBody>
      </p:sp>
      <p:sp>
        <p:nvSpPr>
          <p:cNvPr id="57346" name="Rectangle 2"/>
          <p:cNvSpPr>
            <a:spLocks noGrp="1" noChangeArrowheads="1"/>
          </p:cNvSpPr>
          <p:nvPr>
            <p:ph type="body" idx="1"/>
          </p:nvPr>
        </p:nvSpPr>
        <p:spPr>
          <a:xfrm>
            <a:off x="228600" y="533400"/>
            <a:ext cx="8686800" cy="5257800"/>
          </a:xfrm>
        </p:spPr>
        <p:txBody>
          <a:bodyPr/>
          <a:lstStyle/>
          <a:p>
            <a:pPr eaLnBrk="1" hangingPunct="1">
              <a:buFont typeface="Wingdings" pitchFamily="2" charset="2"/>
              <a:buNone/>
              <a:defRPr/>
            </a:pPr>
            <a:r>
              <a:rPr lang="en-US" b="1" dirty="0" smtClean="0"/>
              <a:t>	</a:t>
            </a:r>
            <a:r>
              <a:rPr lang="en-US" sz="4000" dirty="0" err="1" smtClean="0"/>
              <a:t>Gelaran</a:t>
            </a:r>
            <a:r>
              <a:rPr lang="en-US" sz="4000" dirty="0" smtClean="0"/>
              <a:t> </a:t>
            </a:r>
            <a:r>
              <a:rPr lang="en-US" sz="4000" dirty="0" err="1" smtClean="0"/>
              <a:t>Kurniaan</a:t>
            </a:r>
            <a:r>
              <a:rPr lang="en-US" sz="4000" dirty="0" smtClean="0"/>
              <a:t>, </a:t>
            </a:r>
            <a:r>
              <a:rPr lang="en-US" sz="4000" dirty="0" err="1" smtClean="0"/>
              <a:t>Tun</a:t>
            </a:r>
            <a:r>
              <a:rPr lang="en-US" sz="4000" dirty="0" smtClean="0"/>
              <a:t>, Tan </a:t>
            </a:r>
            <a:r>
              <a:rPr lang="en-US" sz="4000" dirty="0" smtClean="0"/>
              <a:t>Sri, </a:t>
            </a:r>
            <a:r>
              <a:rPr lang="en-US" sz="4000" dirty="0" err="1" smtClean="0"/>
              <a:t>Datuk</a:t>
            </a:r>
            <a:r>
              <a:rPr lang="en-US" sz="4000" dirty="0" smtClean="0"/>
              <a:t> (</a:t>
            </a:r>
            <a:r>
              <a:rPr lang="en-US" sz="4000" dirty="0" err="1" smtClean="0"/>
              <a:t>Datuk</a:t>
            </a:r>
            <a:r>
              <a:rPr lang="en-US" sz="4000" dirty="0" smtClean="0"/>
              <a:t> Seri, </a:t>
            </a:r>
            <a:r>
              <a:rPr lang="en-US" sz="4000" dirty="0" err="1" smtClean="0"/>
              <a:t>Datuk</a:t>
            </a:r>
            <a:r>
              <a:rPr lang="en-US" sz="4000" dirty="0" smtClean="0"/>
              <a:t> </a:t>
            </a:r>
            <a:r>
              <a:rPr lang="en-US" sz="4000" dirty="0" err="1" smtClean="0"/>
              <a:t>Paduka</a:t>
            </a:r>
            <a:r>
              <a:rPr lang="en-US" sz="4000" dirty="0" smtClean="0"/>
              <a:t>, </a:t>
            </a:r>
            <a:r>
              <a:rPr lang="en-US" sz="4000" dirty="0" err="1" smtClean="0"/>
              <a:t>Datuk</a:t>
            </a:r>
            <a:r>
              <a:rPr lang="en-US" sz="4000" dirty="0" smtClean="0"/>
              <a:t> </a:t>
            </a:r>
            <a:r>
              <a:rPr lang="en-US" sz="4000" dirty="0" err="1" smtClean="0"/>
              <a:t>Setia</a:t>
            </a:r>
            <a:r>
              <a:rPr lang="en-US" sz="4000" dirty="0" smtClean="0"/>
              <a:t>), </a:t>
            </a:r>
            <a:r>
              <a:rPr lang="en-US" sz="4000" dirty="0" err="1" smtClean="0"/>
              <a:t>Datuk</a:t>
            </a:r>
            <a:r>
              <a:rPr lang="en-US" sz="4000" dirty="0" smtClean="0"/>
              <a:t> (</a:t>
            </a:r>
            <a:r>
              <a:rPr lang="en-US" sz="4000" dirty="0" err="1" smtClean="0"/>
              <a:t>Datuk</a:t>
            </a:r>
            <a:r>
              <a:rPr lang="en-US" sz="4000" dirty="0" smtClean="0"/>
              <a:t> </a:t>
            </a:r>
            <a:r>
              <a:rPr lang="en-US" sz="4000" dirty="0" err="1" smtClean="0"/>
              <a:t>Patingi</a:t>
            </a:r>
            <a:r>
              <a:rPr lang="en-US" sz="4000" dirty="0" smtClean="0"/>
              <a:t>, </a:t>
            </a:r>
            <a:r>
              <a:rPr lang="en-US" sz="4000" dirty="0" err="1" smtClean="0"/>
              <a:t>Datuk</a:t>
            </a:r>
            <a:r>
              <a:rPr lang="en-US" sz="4000" dirty="0" smtClean="0"/>
              <a:t> </a:t>
            </a:r>
            <a:r>
              <a:rPr lang="en-US" sz="4000" dirty="0" err="1" smtClean="0"/>
              <a:t>Amar</a:t>
            </a:r>
            <a:r>
              <a:rPr lang="en-US" sz="4000" dirty="0" smtClean="0"/>
              <a:t>), </a:t>
            </a:r>
            <a:r>
              <a:rPr lang="en-US" sz="4000" dirty="0" err="1" smtClean="0"/>
              <a:t>Datin</a:t>
            </a:r>
            <a:r>
              <a:rPr lang="en-US" sz="4000" dirty="0" smtClean="0"/>
              <a:t> </a:t>
            </a:r>
            <a:r>
              <a:rPr lang="en-US" sz="4000" dirty="0" err="1" smtClean="0"/>
              <a:t>Paduka</a:t>
            </a:r>
            <a:r>
              <a:rPr lang="en-US" sz="4000" dirty="0" smtClean="0"/>
              <a:t> (</a:t>
            </a:r>
            <a:r>
              <a:rPr lang="en-US" sz="4000" dirty="0" err="1" smtClean="0"/>
              <a:t>gelaran</a:t>
            </a:r>
            <a:r>
              <a:rPr lang="en-US" sz="4000" dirty="0" smtClean="0"/>
              <a:t> yang </a:t>
            </a:r>
            <a:r>
              <a:rPr lang="en-US" sz="4000" dirty="0" err="1" smtClean="0"/>
              <a:t>dikurniakan</a:t>
            </a:r>
            <a:r>
              <a:rPr lang="en-US" sz="4000" dirty="0" smtClean="0"/>
              <a:t> </a:t>
            </a:r>
            <a:r>
              <a:rPr lang="en-US" sz="4000" dirty="0" err="1" smtClean="0"/>
              <a:t>oleh</a:t>
            </a:r>
            <a:r>
              <a:rPr lang="en-US" sz="4000" dirty="0" smtClean="0"/>
              <a:t> </a:t>
            </a:r>
            <a:r>
              <a:rPr lang="en-US" sz="4000" dirty="0" err="1" smtClean="0"/>
              <a:t>kerajaan</a:t>
            </a:r>
            <a:r>
              <a:rPr lang="en-US" sz="4000" dirty="0" smtClean="0"/>
              <a:t> </a:t>
            </a:r>
            <a:r>
              <a:rPr lang="en-US" sz="4000" dirty="0" err="1" smtClean="0"/>
              <a:t>negeri</a:t>
            </a:r>
            <a:r>
              <a:rPr lang="en-US" sz="4000" dirty="0" smtClean="0"/>
              <a:t> Selangor),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57346">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57346">
                                            <p:txEl>
                                              <p:pRg st="0" end="0"/>
                                            </p:txEl>
                                          </p:spTgt>
                                        </p:tgtEl>
                                        <p:attrNameLst>
                                          <p:attrName>ppt_x</p:attrName>
                                        </p:attrNameLst>
                                      </p:cBhvr>
                                    </p:anim>
                                    <p:anim from="0" to="-1.0" calcmode="lin" valueType="num">
                                      <p:cBhvr>
                                        <p:cTn id="8" dur="200" decel="50000" autoRev="1" fill="hold">
                                          <p:stCondLst>
                                            <p:cond delay="600"/>
                                          </p:stCondLst>
                                        </p:cTn>
                                        <p:tgtEl>
                                          <p:spTgt spid="57346">
                                            <p:txEl>
                                              <p:pRg st="0" end="0"/>
                                            </p:txEl>
                                          </p:spTgt>
                                        </p:tgtEl>
                                        <p:attrNameLst>
                                          <p:attrName>xshear</p:attrName>
                                        </p:attrNameLst>
                                      </p:cBhvr>
                                    </p:anim>
                                    <p:animScale>
                                      <p:cBhvr>
                                        <p:cTn id="9" dur="200" decel="100000" autoRev="1" fill="hold">
                                          <p:stCondLst>
                                            <p:cond delay="600"/>
                                          </p:stCondLst>
                                        </p:cTn>
                                        <p:tgtEl>
                                          <p:spTgt spid="57346">
                                            <p:txEl>
                                              <p:pRg st="0" end="0"/>
                                            </p:txEl>
                                          </p:spTgt>
                                        </p:tgtEl>
                                      </p:cBhvr>
                                      <p:from x="100000" y="100000"/>
                                      <p:to x="80000" y="100000"/>
                                    </p:animScale>
                                    <p:anim by="(#ppt_h/3+#ppt_w*0.1)" calcmode="lin" valueType="num">
                                      <p:cBhvr additive="sum">
                                        <p:cTn id="10" dur="200" decel="100000" autoRev="1" fill="hold">
                                          <p:stCondLst>
                                            <p:cond delay="600"/>
                                          </p:stCondLst>
                                        </p:cTn>
                                        <p:tgtEl>
                                          <p:spTgt spid="57346">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13E6303A-F8C9-4538-BBD0-0A729EE0D26E}" type="slidenum">
              <a:rPr lang="en-US"/>
              <a:pPr>
                <a:defRPr/>
              </a:pPr>
              <a:t>34</a:t>
            </a:fld>
            <a:endParaRPr lang="en-US"/>
          </a:p>
        </p:txBody>
      </p:sp>
      <p:sp>
        <p:nvSpPr>
          <p:cNvPr id="61442" name="Rectangle 2"/>
          <p:cNvSpPr>
            <a:spLocks noGrp="1" noChangeArrowheads="1"/>
          </p:cNvSpPr>
          <p:nvPr>
            <p:ph type="body" idx="1"/>
          </p:nvPr>
        </p:nvSpPr>
        <p:spPr>
          <a:xfrm>
            <a:off x="228600" y="533400"/>
            <a:ext cx="8686800" cy="5715000"/>
          </a:xfrm>
        </p:spPr>
        <p:txBody>
          <a:bodyPr/>
          <a:lstStyle/>
          <a:p>
            <a:pPr eaLnBrk="1" hangingPunct="1">
              <a:buFont typeface="Wingdings" pitchFamily="2" charset="2"/>
              <a:buNone/>
              <a:defRPr/>
            </a:pPr>
            <a:r>
              <a:rPr lang="en-US" b="1" smtClean="0"/>
              <a:t>Rujukan Hormat</a:t>
            </a:r>
            <a:r>
              <a:rPr lang="en-US" smtClean="0"/>
              <a:t> </a:t>
            </a:r>
          </a:p>
          <a:p>
            <a:pPr eaLnBrk="1" hangingPunct="1">
              <a:defRPr/>
            </a:pPr>
            <a:r>
              <a:rPr lang="en-US" sz="3600" b="1" smtClean="0"/>
              <a:t>Yang di-Pertuan Agong dan Raja Permaisuri Agong</a:t>
            </a:r>
          </a:p>
          <a:p>
            <a:pPr eaLnBrk="1" hangingPunct="1">
              <a:buFont typeface="Wingdings" pitchFamily="2" charset="2"/>
              <a:buNone/>
              <a:defRPr/>
            </a:pPr>
            <a:r>
              <a:rPr lang="en-US" sz="3600" b="1" smtClean="0"/>
              <a:t>	</a:t>
            </a:r>
            <a:r>
              <a:rPr lang="fi-FI" sz="3600" b="1" smtClean="0">
                <a:solidFill>
                  <a:srgbClr val="FFFF66"/>
                </a:solidFill>
              </a:rPr>
              <a:t>Kebawah Duli Yang Maha Mulia Seri Paduka Baginda</a:t>
            </a:r>
          </a:p>
          <a:p>
            <a:pPr eaLnBrk="1" hangingPunct="1">
              <a:buFont typeface="Wingdings" pitchFamily="2" charset="2"/>
              <a:buNone/>
              <a:defRPr/>
            </a:pPr>
            <a:endParaRPr lang="fi-FI" sz="3600" b="1" smtClean="0"/>
          </a:p>
          <a:p>
            <a:pPr eaLnBrk="1" hangingPunct="1">
              <a:defRPr/>
            </a:pPr>
            <a:r>
              <a:rPr lang="fi-FI" sz="3600" b="1" smtClean="0"/>
              <a:t>Sultan, Raja, Sultanah, Tengku Ampuan, Raja Permaisuri</a:t>
            </a:r>
          </a:p>
          <a:p>
            <a:pPr eaLnBrk="1" hangingPunct="1">
              <a:buFont typeface="Wingdings" pitchFamily="2" charset="2"/>
              <a:buNone/>
              <a:defRPr/>
            </a:pPr>
            <a:r>
              <a:rPr lang="fi-FI" sz="3600" b="1" smtClean="0"/>
              <a:t>	</a:t>
            </a:r>
            <a:r>
              <a:rPr lang="en-US" sz="3600" b="1" smtClean="0">
                <a:solidFill>
                  <a:srgbClr val="FFFF66"/>
                </a:solidFill>
              </a:rPr>
              <a:t>Duli Yang Maha Mulia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61442">
                                            <p:txEl>
                                              <p:pRg st="0" end="0"/>
                                            </p:txEl>
                                          </p:spTgt>
                                        </p:tgtEl>
                                        <p:attrNameLst>
                                          <p:attrName>ppt_x</p:attrName>
                                        </p:attrNameLst>
                                      </p:cBhvr>
                                    </p:anim>
                                    <p:anim from="0" to="-1.0" calcmode="lin" valueType="num">
                                      <p:cBhvr>
                                        <p:cTn id="8" dur="200" decel="50000" autoRev="1" fill="hold">
                                          <p:stCondLst>
                                            <p:cond delay="600"/>
                                          </p:stCondLst>
                                        </p:cTn>
                                        <p:tgtEl>
                                          <p:spTgt spid="61442">
                                            <p:txEl>
                                              <p:pRg st="0" end="0"/>
                                            </p:txEl>
                                          </p:spTgt>
                                        </p:tgtEl>
                                        <p:attrNameLst>
                                          <p:attrName>xshear</p:attrName>
                                        </p:attrNameLst>
                                      </p:cBhvr>
                                    </p:anim>
                                    <p:animScale>
                                      <p:cBhvr>
                                        <p:cTn id="9" dur="200" decel="100000" autoRev="1" fill="hold">
                                          <p:stCondLst>
                                            <p:cond delay="600"/>
                                          </p:stCondLst>
                                        </p:cTn>
                                        <p:tgtEl>
                                          <p:spTgt spid="61442">
                                            <p:txEl>
                                              <p:pRg st="0" end="0"/>
                                            </p:txEl>
                                          </p:spTgt>
                                        </p:tgtEl>
                                      </p:cBhvr>
                                      <p:from x="100000" y="100000"/>
                                      <p:to x="80000" y="100000"/>
                                    </p:animScale>
                                    <p:anim by="(#ppt_h/3+#ppt_w*0.1)" calcmode="lin" valueType="num">
                                      <p:cBhvr additive="sum">
                                        <p:cTn id="10" dur="200" decel="100000" autoRev="1" fill="hold">
                                          <p:stCondLst>
                                            <p:cond delay="600"/>
                                          </p:stCondLst>
                                        </p:cTn>
                                        <p:tgtEl>
                                          <p:spTgt spid="61442">
                                            <p:txEl>
                                              <p:pRg st="0" end="0"/>
                                            </p:txEl>
                                          </p:spTgt>
                                        </p:tgtEl>
                                        <p:attrNameLst>
                                          <p:attrName>ppt_x</p:attrName>
                                        </p:attrNameLst>
                                      </p:cBhvr>
                                    </p:anim>
                                  </p:childTnLst>
                                </p:cTn>
                              </p:par>
                            </p:childTnLst>
                          </p:cTn>
                        </p:par>
                        <p:par>
                          <p:cTn id="11" fill="hold">
                            <p:stCondLst>
                              <p:cond delay="1000"/>
                            </p:stCondLst>
                            <p:childTnLst>
                              <p:par>
                                <p:cTn id="12" presetID="34" presetClass="entr" presetSubtype="0" fill="hold" nodeType="afterEffect">
                                  <p:stCondLst>
                                    <p:cond delay="0"/>
                                  </p:stCondLst>
                                  <p:childTnLst>
                                    <p:set>
                                      <p:cBhvr>
                                        <p:cTn id="13" dur="1" fill="hold">
                                          <p:stCondLst>
                                            <p:cond delay="0"/>
                                          </p:stCondLst>
                                        </p:cTn>
                                        <p:tgtEl>
                                          <p:spTgt spid="61442">
                                            <p:txEl>
                                              <p:pRg st="1" end="1"/>
                                            </p:txEl>
                                          </p:spTgt>
                                        </p:tgtEl>
                                        <p:attrNameLst>
                                          <p:attrName>style.visibility</p:attrName>
                                        </p:attrNameLst>
                                      </p:cBhvr>
                                      <p:to>
                                        <p:strVal val="visible"/>
                                      </p:to>
                                    </p:set>
                                    <p:anim from="(-#ppt_w/2)" to="(#ppt_x)" calcmode="lin" valueType="num">
                                      <p:cBhvr>
                                        <p:cTn id="14" dur="600" fill="hold">
                                          <p:stCondLst>
                                            <p:cond delay="0"/>
                                          </p:stCondLst>
                                        </p:cTn>
                                        <p:tgtEl>
                                          <p:spTgt spid="61442">
                                            <p:txEl>
                                              <p:pRg st="1" end="1"/>
                                            </p:txEl>
                                          </p:spTgt>
                                        </p:tgtEl>
                                        <p:attrNameLst>
                                          <p:attrName>ppt_x</p:attrName>
                                        </p:attrNameLst>
                                      </p:cBhvr>
                                    </p:anim>
                                    <p:anim from="0" to="-1.0" calcmode="lin" valueType="num">
                                      <p:cBhvr>
                                        <p:cTn id="15" dur="200" decel="50000" autoRev="1" fill="hold">
                                          <p:stCondLst>
                                            <p:cond delay="600"/>
                                          </p:stCondLst>
                                        </p:cTn>
                                        <p:tgtEl>
                                          <p:spTgt spid="61442">
                                            <p:txEl>
                                              <p:pRg st="1" end="1"/>
                                            </p:txEl>
                                          </p:spTgt>
                                        </p:tgtEl>
                                        <p:attrNameLst>
                                          <p:attrName>xshear</p:attrName>
                                        </p:attrNameLst>
                                      </p:cBhvr>
                                    </p:anim>
                                    <p:animScale>
                                      <p:cBhvr>
                                        <p:cTn id="16" dur="200" decel="100000" autoRev="1" fill="hold">
                                          <p:stCondLst>
                                            <p:cond delay="600"/>
                                          </p:stCondLst>
                                        </p:cTn>
                                        <p:tgtEl>
                                          <p:spTgt spid="61442">
                                            <p:txEl>
                                              <p:pRg st="1" end="1"/>
                                            </p:txEl>
                                          </p:spTgt>
                                        </p:tgtEl>
                                      </p:cBhvr>
                                      <p:from x="100000" y="100000"/>
                                      <p:to x="80000" y="100000"/>
                                    </p:animScale>
                                    <p:anim by="(#ppt_h/3+#ppt_w*0.1)" calcmode="lin" valueType="num">
                                      <p:cBhvr additive="sum">
                                        <p:cTn id="17" dur="200" decel="100000" autoRev="1" fill="hold">
                                          <p:stCondLst>
                                            <p:cond delay="600"/>
                                          </p:stCondLst>
                                        </p:cTn>
                                        <p:tgtEl>
                                          <p:spTgt spid="61442">
                                            <p:txEl>
                                              <p:pRg st="1" end="1"/>
                                            </p:txEl>
                                          </p:spTgt>
                                        </p:tgtEl>
                                        <p:attrNameLst>
                                          <p:attrName>ppt_x</p:attrName>
                                        </p:attrNameLst>
                                      </p:cBhvr>
                                    </p:anim>
                                  </p:childTnLst>
                                </p:cTn>
                              </p:par>
                            </p:childTnLst>
                          </p:cTn>
                        </p:par>
                        <p:par>
                          <p:cTn id="18" fill="hold">
                            <p:stCondLst>
                              <p:cond delay="2000"/>
                            </p:stCondLst>
                            <p:childTnLst>
                              <p:par>
                                <p:cTn id="19" presetID="34" presetClass="entr" presetSubtype="0" fill="hold" nodeType="afterEffect">
                                  <p:stCondLst>
                                    <p:cond delay="0"/>
                                  </p:stCondLst>
                                  <p:childTnLst>
                                    <p:set>
                                      <p:cBhvr>
                                        <p:cTn id="20" dur="1" fill="hold">
                                          <p:stCondLst>
                                            <p:cond delay="0"/>
                                          </p:stCondLst>
                                        </p:cTn>
                                        <p:tgtEl>
                                          <p:spTgt spid="61442">
                                            <p:txEl>
                                              <p:pRg st="2" end="2"/>
                                            </p:txEl>
                                          </p:spTgt>
                                        </p:tgtEl>
                                        <p:attrNameLst>
                                          <p:attrName>style.visibility</p:attrName>
                                        </p:attrNameLst>
                                      </p:cBhvr>
                                      <p:to>
                                        <p:strVal val="visible"/>
                                      </p:to>
                                    </p:set>
                                    <p:anim from="(-#ppt_w/2)" to="(#ppt_x)" calcmode="lin" valueType="num">
                                      <p:cBhvr>
                                        <p:cTn id="21" dur="600" fill="hold">
                                          <p:stCondLst>
                                            <p:cond delay="0"/>
                                          </p:stCondLst>
                                        </p:cTn>
                                        <p:tgtEl>
                                          <p:spTgt spid="61442">
                                            <p:txEl>
                                              <p:pRg st="2" end="2"/>
                                            </p:txEl>
                                          </p:spTgt>
                                        </p:tgtEl>
                                        <p:attrNameLst>
                                          <p:attrName>ppt_x</p:attrName>
                                        </p:attrNameLst>
                                      </p:cBhvr>
                                    </p:anim>
                                    <p:anim from="0" to="-1.0" calcmode="lin" valueType="num">
                                      <p:cBhvr>
                                        <p:cTn id="22" dur="200" decel="50000" autoRev="1" fill="hold">
                                          <p:stCondLst>
                                            <p:cond delay="600"/>
                                          </p:stCondLst>
                                        </p:cTn>
                                        <p:tgtEl>
                                          <p:spTgt spid="61442">
                                            <p:txEl>
                                              <p:pRg st="2" end="2"/>
                                            </p:txEl>
                                          </p:spTgt>
                                        </p:tgtEl>
                                        <p:attrNameLst>
                                          <p:attrName>xshear</p:attrName>
                                        </p:attrNameLst>
                                      </p:cBhvr>
                                    </p:anim>
                                    <p:animScale>
                                      <p:cBhvr>
                                        <p:cTn id="23" dur="200" decel="100000" autoRev="1" fill="hold">
                                          <p:stCondLst>
                                            <p:cond delay="600"/>
                                          </p:stCondLst>
                                        </p:cTn>
                                        <p:tgtEl>
                                          <p:spTgt spid="61442">
                                            <p:txEl>
                                              <p:pRg st="2" end="2"/>
                                            </p:txEl>
                                          </p:spTgt>
                                        </p:tgtEl>
                                      </p:cBhvr>
                                      <p:from x="100000" y="100000"/>
                                      <p:to x="80000" y="100000"/>
                                    </p:animScale>
                                    <p:anim by="(#ppt_h/3+#ppt_w*0.1)" calcmode="lin" valueType="num">
                                      <p:cBhvr additive="sum">
                                        <p:cTn id="24" dur="200" decel="100000" autoRev="1" fill="hold">
                                          <p:stCondLst>
                                            <p:cond delay="600"/>
                                          </p:stCondLst>
                                        </p:cTn>
                                        <p:tgtEl>
                                          <p:spTgt spid="61442">
                                            <p:txEl>
                                              <p:pRg st="2" end="2"/>
                                            </p:txEl>
                                          </p:spTgt>
                                        </p:tgtEl>
                                        <p:attrNameLst>
                                          <p:attrName>ppt_x</p:attrName>
                                        </p:attrNameLst>
                                      </p:cBhvr>
                                    </p:anim>
                                  </p:childTnLst>
                                </p:cTn>
                              </p:par>
                            </p:childTnLst>
                          </p:cTn>
                        </p:par>
                        <p:par>
                          <p:cTn id="25" fill="hold">
                            <p:stCondLst>
                              <p:cond delay="3000"/>
                            </p:stCondLst>
                            <p:childTnLst>
                              <p:par>
                                <p:cTn id="26" presetID="34" presetClass="entr" presetSubtype="0" fill="hold" nodeType="afterEffect">
                                  <p:stCondLst>
                                    <p:cond delay="0"/>
                                  </p:stCondLst>
                                  <p:childTnLst>
                                    <p:set>
                                      <p:cBhvr>
                                        <p:cTn id="27" dur="1" fill="hold">
                                          <p:stCondLst>
                                            <p:cond delay="0"/>
                                          </p:stCondLst>
                                        </p:cTn>
                                        <p:tgtEl>
                                          <p:spTgt spid="61442">
                                            <p:txEl>
                                              <p:pRg st="4" end="4"/>
                                            </p:txEl>
                                          </p:spTgt>
                                        </p:tgtEl>
                                        <p:attrNameLst>
                                          <p:attrName>style.visibility</p:attrName>
                                        </p:attrNameLst>
                                      </p:cBhvr>
                                      <p:to>
                                        <p:strVal val="visible"/>
                                      </p:to>
                                    </p:set>
                                    <p:anim from="(-#ppt_w/2)" to="(#ppt_x)" calcmode="lin" valueType="num">
                                      <p:cBhvr>
                                        <p:cTn id="28" dur="600" fill="hold">
                                          <p:stCondLst>
                                            <p:cond delay="0"/>
                                          </p:stCondLst>
                                        </p:cTn>
                                        <p:tgtEl>
                                          <p:spTgt spid="61442">
                                            <p:txEl>
                                              <p:pRg st="4" end="4"/>
                                            </p:txEl>
                                          </p:spTgt>
                                        </p:tgtEl>
                                        <p:attrNameLst>
                                          <p:attrName>ppt_x</p:attrName>
                                        </p:attrNameLst>
                                      </p:cBhvr>
                                    </p:anim>
                                    <p:anim from="0" to="-1.0" calcmode="lin" valueType="num">
                                      <p:cBhvr>
                                        <p:cTn id="29" dur="200" decel="50000" autoRev="1" fill="hold">
                                          <p:stCondLst>
                                            <p:cond delay="600"/>
                                          </p:stCondLst>
                                        </p:cTn>
                                        <p:tgtEl>
                                          <p:spTgt spid="61442">
                                            <p:txEl>
                                              <p:pRg st="4" end="4"/>
                                            </p:txEl>
                                          </p:spTgt>
                                        </p:tgtEl>
                                        <p:attrNameLst>
                                          <p:attrName>xshear</p:attrName>
                                        </p:attrNameLst>
                                      </p:cBhvr>
                                    </p:anim>
                                    <p:animScale>
                                      <p:cBhvr>
                                        <p:cTn id="30" dur="200" decel="100000" autoRev="1" fill="hold">
                                          <p:stCondLst>
                                            <p:cond delay="600"/>
                                          </p:stCondLst>
                                        </p:cTn>
                                        <p:tgtEl>
                                          <p:spTgt spid="61442">
                                            <p:txEl>
                                              <p:pRg st="4" end="4"/>
                                            </p:txEl>
                                          </p:spTgt>
                                        </p:tgtEl>
                                      </p:cBhvr>
                                      <p:from x="100000" y="100000"/>
                                      <p:to x="80000" y="100000"/>
                                    </p:animScale>
                                    <p:anim by="(#ppt_h/3+#ppt_w*0.1)" calcmode="lin" valueType="num">
                                      <p:cBhvr additive="sum">
                                        <p:cTn id="31" dur="200" decel="100000" autoRev="1" fill="hold">
                                          <p:stCondLst>
                                            <p:cond delay="600"/>
                                          </p:stCondLst>
                                        </p:cTn>
                                        <p:tgtEl>
                                          <p:spTgt spid="61442">
                                            <p:txEl>
                                              <p:pRg st="4" end="4"/>
                                            </p:txEl>
                                          </p:spTgt>
                                        </p:tgtEl>
                                        <p:attrNameLst>
                                          <p:attrName>ppt_x</p:attrName>
                                        </p:attrNameLst>
                                      </p:cBhvr>
                                    </p:anim>
                                  </p:childTnLst>
                                </p:cTn>
                              </p:par>
                            </p:childTnLst>
                          </p:cTn>
                        </p:par>
                        <p:par>
                          <p:cTn id="32" fill="hold">
                            <p:stCondLst>
                              <p:cond delay="4000"/>
                            </p:stCondLst>
                            <p:childTnLst>
                              <p:par>
                                <p:cTn id="33" presetID="34" presetClass="entr" presetSubtype="0" fill="hold" nodeType="afterEffect">
                                  <p:stCondLst>
                                    <p:cond delay="0"/>
                                  </p:stCondLst>
                                  <p:childTnLst>
                                    <p:set>
                                      <p:cBhvr>
                                        <p:cTn id="34" dur="1" fill="hold">
                                          <p:stCondLst>
                                            <p:cond delay="0"/>
                                          </p:stCondLst>
                                        </p:cTn>
                                        <p:tgtEl>
                                          <p:spTgt spid="61442">
                                            <p:txEl>
                                              <p:pRg st="5" end="5"/>
                                            </p:txEl>
                                          </p:spTgt>
                                        </p:tgtEl>
                                        <p:attrNameLst>
                                          <p:attrName>style.visibility</p:attrName>
                                        </p:attrNameLst>
                                      </p:cBhvr>
                                      <p:to>
                                        <p:strVal val="visible"/>
                                      </p:to>
                                    </p:set>
                                    <p:anim from="(-#ppt_w/2)" to="(#ppt_x)" calcmode="lin" valueType="num">
                                      <p:cBhvr>
                                        <p:cTn id="35" dur="600" fill="hold">
                                          <p:stCondLst>
                                            <p:cond delay="0"/>
                                          </p:stCondLst>
                                        </p:cTn>
                                        <p:tgtEl>
                                          <p:spTgt spid="61442">
                                            <p:txEl>
                                              <p:pRg st="5" end="5"/>
                                            </p:txEl>
                                          </p:spTgt>
                                        </p:tgtEl>
                                        <p:attrNameLst>
                                          <p:attrName>ppt_x</p:attrName>
                                        </p:attrNameLst>
                                      </p:cBhvr>
                                    </p:anim>
                                    <p:anim from="0" to="-1.0" calcmode="lin" valueType="num">
                                      <p:cBhvr>
                                        <p:cTn id="36" dur="200" decel="50000" autoRev="1" fill="hold">
                                          <p:stCondLst>
                                            <p:cond delay="600"/>
                                          </p:stCondLst>
                                        </p:cTn>
                                        <p:tgtEl>
                                          <p:spTgt spid="61442">
                                            <p:txEl>
                                              <p:pRg st="5" end="5"/>
                                            </p:txEl>
                                          </p:spTgt>
                                        </p:tgtEl>
                                        <p:attrNameLst>
                                          <p:attrName>xshear</p:attrName>
                                        </p:attrNameLst>
                                      </p:cBhvr>
                                    </p:anim>
                                    <p:animScale>
                                      <p:cBhvr>
                                        <p:cTn id="37" dur="200" decel="100000" autoRev="1" fill="hold">
                                          <p:stCondLst>
                                            <p:cond delay="600"/>
                                          </p:stCondLst>
                                        </p:cTn>
                                        <p:tgtEl>
                                          <p:spTgt spid="61442">
                                            <p:txEl>
                                              <p:pRg st="5" end="5"/>
                                            </p:txEl>
                                          </p:spTgt>
                                        </p:tgtEl>
                                      </p:cBhvr>
                                      <p:from x="100000" y="100000"/>
                                      <p:to x="80000" y="100000"/>
                                    </p:animScale>
                                    <p:anim by="(#ppt_h/3+#ppt_w*0.1)" calcmode="lin" valueType="num">
                                      <p:cBhvr additive="sum">
                                        <p:cTn id="38" dur="200" decel="100000" autoRev="1" fill="hold">
                                          <p:stCondLst>
                                            <p:cond delay="600"/>
                                          </p:stCondLst>
                                        </p:cTn>
                                        <p:tgtEl>
                                          <p:spTgt spid="61442">
                                            <p:txEl>
                                              <p:pRg st="5" end="5"/>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E0D8D9D-4A93-446E-9C67-4447B8C0EE66}" type="slidenum">
              <a:rPr lang="en-US"/>
              <a:pPr>
                <a:defRPr/>
              </a:pPr>
              <a:t>35</a:t>
            </a:fld>
            <a:endParaRPr lang="en-US"/>
          </a:p>
        </p:txBody>
      </p:sp>
      <p:sp>
        <p:nvSpPr>
          <p:cNvPr id="62466" name="Rectangle 2"/>
          <p:cNvSpPr>
            <a:spLocks noGrp="1" noChangeArrowheads="1"/>
          </p:cNvSpPr>
          <p:nvPr>
            <p:ph type="body" idx="1"/>
          </p:nvPr>
        </p:nvSpPr>
        <p:spPr>
          <a:xfrm>
            <a:off x="228600" y="533400"/>
            <a:ext cx="8686800" cy="5715000"/>
          </a:xfrm>
        </p:spPr>
        <p:txBody>
          <a:bodyPr/>
          <a:lstStyle/>
          <a:p>
            <a:pPr eaLnBrk="1" hangingPunct="1">
              <a:defRPr/>
            </a:pPr>
            <a:r>
              <a:rPr lang="en-US" sz="4400" b="1" smtClean="0"/>
              <a:t>Balu Raja</a:t>
            </a:r>
          </a:p>
          <a:p>
            <a:pPr eaLnBrk="1" hangingPunct="1">
              <a:buFont typeface="Wingdings" pitchFamily="2" charset="2"/>
              <a:buNone/>
              <a:defRPr/>
            </a:pPr>
            <a:r>
              <a:rPr lang="en-US" sz="4400" b="1" smtClean="0"/>
              <a:t>	</a:t>
            </a:r>
            <a:r>
              <a:rPr lang="en-US" sz="4400" b="1" smtClean="0">
                <a:solidFill>
                  <a:srgbClr val="FFFF66"/>
                </a:solidFill>
              </a:rPr>
              <a:t>Yang Maha Mulia</a:t>
            </a:r>
          </a:p>
          <a:p>
            <a:pPr eaLnBrk="1" hangingPunct="1">
              <a:buFont typeface="Wingdings" pitchFamily="2" charset="2"/>
              <a:buNone/>
              <a:defRPr/>
            </a:pPr>
            <a:endParaRPr lang="en-US" sz="4400" b="1" smtClean="0"/>
          </a:p>
          <a:p>
            <a:pPr eaLnBrk="1" hangingPunct="1">
              <a:defRPr/>
            </a:pPr>
            <a:r>
              <a:rPr lang="fi-FI" sz="4400" b="1" smtClean="0"/>
              <a:t>Raja Muda atau Tengku Mahkota</a:t>
            </a:r>
          </a:p>
          <a:p>
            <a:pPr eaLnBrk="1" hangingPunct="1">
              <a:buFont typeface="Wingdings" pitchFamily="2" charset="2"/>
              <a:buNone/>
              <a:defRPr/>
            </a:pPr>
            <a:r>
              <a:rPr lang="fi-FI" sz="4400" b="1" smtClean="0"/>
              <a:t>	</a:t>
            </a:r>
            <a:r>
              <a:rPr lang="fi-FI" sz="4400" b="1" smtClean="0">
                <a:solidFill>
                  <a:srgbClr val="FFFF66"/>
                </a:solidFill>
              </a:rPr>
              <a:t>Duli Yang Teramat Mulia atau Yang Teramat Mulia</a:t>
            </a:r>
            <a:endParaRPr lang="en-US" sz="4400" b="1" smtClean="0">
              <a:solidFill>
                <a:srgbClr val="FFFF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62466">
                                            <p:txEl>
                                              <p:pRg st="0" end="0"/>
                                            </p:txEl>
                                          </p:spTgt>
                                        </p:tgtEl>
                                        <p:attrNameLst>
                                          <p:attrName>ppt_x</p:attrName>
                                        </p:attrNameLst>
                                      </p:cBhvr>
                                    </p:anim>
                                    <p:anim from="0" to="-1.0" calcmode="lin" valueType="num">
                                      <p:cBhvr>
                                        <p:cTn id="8" dur="200" decel="50000" autoRev="1" fill="hold">
                                          <p:stCondLst>
                                            <p:cond delay="600"/>
                                          </p:stCondLst>
                                        </p:cTn>
                                        <p:tgtEl>
                                          <p:spTgt spid="62466">
                                            <p:txEl>
                                              <p:pRg st="0" end="0"/>
                                            </p:txEl>
                                          </p:spTgt>
                                        </p:tgtEl>
                                        <p:attrNameLst>
                                          <p:attrName>xshear</p:attrName>
                                        </p:attrNameLst>
                                      </p:cBhvr>
                                    </p:anim>
                                    <p:animScale>
                                      <p:cBhvr>
                                        <p:cTn id="9" dur="200" decel="100000" autoRev="1" fill="hold">
                                          <p:stCondLst>
                                            <p:cond delay="600"/>
                                          </p:stCondLst>
                                        </p:cTn>
                                        <p:tgtEl>
                                          <p:spTgt spid="62466">
                                            <p:txEl>
                                              <p:pRg st="0" end="0"/>
                                            </p:txEl>
                                          </p:spTgt>
                                        </p:tgtEl>
                                      </p:cBhvr>
                                      <p:from x="100000" y="100000"/>
                                      <p:to x="80000" y="100000"/>
                                    </p:animScale>
                                    <p:anim by="(#ppt_h/3+#ppt_w*0.1)" calcmode="lin" valueType="num">
                                      <p:cBhvr additive="sum">
                                        <p:cTn id="10" dur="200" decel="100000" autoRev="1" fill="hold">
                                          <p:stCondLst>
                                            <p:cond delay="600"/>
                                          </p:stCondLst>
                                        </p:cTn>
                                        <p:tgtEl>
                                          <p:spTgt spid="62466">
                                            <p:txEl>
                                              <p:pRg st="0" end="0"/>
                                            </p:txEl>
                                          </p:spTgt>
                                        </p:tgtEl>
                                        <p:attrNameLst>
                                          <p:attrName>ppt_x</p:attrName>
                                        </p:attrNameLst>
                                      </p:cBhvr>
                                    </p:anim>
                                  </p:childTnLst>
                                </p:cTn>
                              </p:par>
                            </p:childTnLst>
                          </p:cTn>
                        </p:par>
                        <p:par>
                          <p:cTn id="11" fill="hold">
                            <p:stCondLst>
                              <p:cond delay="1000"/>
                            </p:stCondLst>
                            <p:childTnLst>
                              <p:par>
                                <p:cTn id="12" presetID="34" presetClass="entr" presetSubtype="0" fill="hold" nodeType="afterEffect">
                                  <p:stCondLst>
                                    <p:cond delay="0"/>
                                  </p:stCondLst>
                                  <p:childTnLst>
                                    <p:set>
                                      <p:cBhvr>
                                        <p:cTn id="13" dur="1" fill="hold">
                                          <p:stCondLst>
                                            <p:cond delay="0"/>
                                          </p:stCondLst>
                                        </p:cTn>
                                        <p:tgtEl>
                                          <p:spTgt spid="62466">
                                            <p:txEl>
                                              <p:pRg st="1" end="1"/>
                                            </p:txEl>
                                          </p:spTgt>
                                        </p:tgtEl>
                                        <p:attrNameLst>
                                          <p:attrName>style.visibility</p:attrName>
                                        </p:attrNameLst>
                                      </p:cBhvr>
                                      <p:to>
                                        <p:strVal val="visible"/>
                                      </p:to>
                                    </p:set>
                                    <p:anim from="(-#ppt_w/2)" to="(#ppt_x)" calcmode="lin" valueType="num">
                                      <p:cBhvr>
                                        <p:cTn id="14" dur="600" fill="hold">
                                          <p:stCondLst>
                                            <p:cond delay="0"/>
                                          </p:stCondLst>
                                        </p:cTn>
                                        <p:tgtEl>
                                          <p:spTgt spid="62466">
                                            <p:txEl>
                                              <p:pRg st="1" end="1"/>
                                            </p:txEl>
                                          </p:spTgt>
                                        </p:tgtEl>
                                        <p:attrNameLst>
                                          <p:attrName>ppt_x</p:attrName>
                                        </p:attrNameLst>
                                      </p:cBhvr>
                                    </p:anim>
                                    <p:anim from="0" to="-1.0" calcmode="lin" valueType="num">
                                      <p:cBhvr>
                                        <p:cTn id="15" dur="200" decel="50000" autoRev="1" fill="hold">
                                          <p:stCondLst>
                                            <p:cond delay="600"/>
                                          </p:stCondLst>
                                        </p:cTn>
                                        <p:tgtEl>
                                          <p:spTgt spid="62466">
                                            <p:txEl>
                                              <p:pRg st="1" end="1"/>
                                            </p:txEl>
                                          </p:spTgt>
                                        </p:tgtEl>
                                        <p:attrNameLst>
                                          <p:attrName>xshear</p:attrName>
                                        </p:attrNameLst>
                                      </p:cBhvr>
                                    </p:anim>
                                    <p:animScale>
                                      <p:cBhvr>
                                        <p:cTn id="16" dur="200" decel="100000" autoRev="1" fill="hold">
                                          <p:stCondLst>
                                            <p:cond delay="600"/>
                                          </p:stCondLst>
                                        </p:cTn>
                                        <p:tgtEl>
                                          <p:spTgt spid="62466">
                                            <p:txEl>
                                              <p:pRg st="1" end="1"/>
                                            </p:txEl>
                                          </p:spTgt>
                                        </p:tgtEl>
                                      </p:cBhvr>
                                      <p:from x="100000" y="100000"/>
                                      <p:to x="80000" y="100000"/>
                                    </p:animScale>
                                    <p:anim by="(#ppt_h/3+#ppt_w*0.1)" calcmode="lin" valueType="num">
                                      <p:cBhvr additive="sum">
                                        <p:cTn id="17" dur="200" decel="100000" autoRev="1" fill="hold">
                                          <p:stCondLst>
                                            <p:cond delay="600"/>
                                          </p:stCondLst>
                                        </p:cTn>
                                        <p:tgtEl>
                                          <p:spTgt spid="62466">
                                            <p:txEl>
                                              <p:pRg st="1" end="1"/>
                                            </p:txEl>
                                          </p:spTgt>
                                        </p:tgtEl>
                                        <p:attrNameLst>
                                          <p:attrName>ppt_x</p:attrName>
                                        </p:attrNameLst>
                                      </p:cBhvr>
                                    </p:anim>
                                  </p:childTnLst>
                                </p:cTn>
                              </p:par>
                            </p:childTnLst>
                          </p:cTn>
                        </p:par>
                        <p:par>
                          <p:cTn id="18" fill="hold">
                            <p:stCondLst>
                              <p:cond delay="2000"/>
                            </p:stCondLst>
                            <p:childTnLst>
                              <p:par>
                                <p:cTn id="19" presetID="34" presetClass="entr" presetSubtype="0" fill="hold" nodeType="afterEffect">
                                  <p:stCondLst>
                                    <p:cond delay="0"/>
                                  </p:stCondLst>
                                  <p:childTnLst>
                                    <p:set>
                                      <p:cBhvr>
                                        <p:cTn id="20" dur="1" fill="hold">
                                          <p:stCondLst>
                                            <p:cond delay="0"/>
                                          </p:stCondLst>
                                        </p:cTn>
                                        <p:tgtEl>
                                          <p:spTgt spid="62466">
                                            <p:txEl>
                                              <p:pRg st="3" end="3"/>
                                            </p:txEl>
                                          </p:spTgt>
                                        </p:tgtEl>
                                        <p:attrNameLst>
                                          <p:attrName>style.visibility</p:attrName>
                                        </p:attrNameLst>
                                      </p:cBhvr>
                                      <p:to>
                                        <p:strVal val="visible"/>
                                      </p:to>
                                    </p:set>
                                    <p:anim from="(-#ppt_w/2)" to="(#ppt_x)" calcmode="lin" valueType="num">
                                      <p:cBhvr>
                                        <p:cTn id="21" dur="600" fill="hold">
                                          <p:stCondLst>
                                            <p:cond delay="0"/>
                                          </p:stCondLst>
                                        </p:cTn>
                                        <p:tgtEl>
                                          <p:spTgt spid="62466">
                                            <p:txEl>
                                              <p:pRg st="3" end="3"/>
                                            </p:txEl>
                                          </p:spTgt>
                                        </p:tgtEl>
                                        <p:attrNameLst>
                                          <p:attrName>ppt_x</p:attrName>
                                        </p:attrNameLst>
                                      </p:cBhvr>
                                    </p:anim>
                                    <p:anim from="0" to="-1.0" calcmode="lin" valueType="num">
                                      <p:cBhvr>
                                        <p:cTn id="22" dur="200" decel="50000" autoRev="1" fill="hold">
                                          <p:stCondLst>
                                            <p:cond delay="600"/>
                                          </p:stCondLst>
                                        </p:cTn>
                                        <p:tgtEl>
                                          <p:spTgt spid="62466">
                                            <p:txEl>
                                              <p:pRg st="3" end="3"/>
                                            </p:txEl>
                                          </p:spTgt>
                                        </p:tgtEl>
                                        <p:attrNameLst>
                                          <p:attrName>xshear</p:attrName>
                                        </p:attrNameLst>
                                      </p:cBhvr>
                                    </p:anim>
                                    <p:animScale>
                                      <p:cBhvr>
                                        <p:cTn id="23" dur="200" decel="100000" autoRev="1" fill="hold">
                                          <p:stCondLst>
                                            <p:cond delay="600"/>
                                          </p:stCondLst>
                                        </p:cTn>
                                        <p:tgtEl>
                                          <p:spTgt spid="62466">
                                            <p:txEl>
                                              <p:pRg st="3" end="3"/>
                                            </p:txEl>
                                          </p:spTgt>
                                        </p:tgtEl>
                                      </p:cBhvr>
                                      <p:from x="100000" y="100000"/>
                                      <p:to x="80000" y="100000"/>
                                    </p:animScale>
                                    <p:anim by="(#ppt_h/3+#ppt_w*0.1)" calcmode="lin" valueType="num">
                                      <p:cBhvr additive="sum">
                                        <p:cTn id="24" dur="200" decel="100000" autoRev="1" fill="hold">
                                          <p:stCondLst>
                                            <p:cond delay="600"/>
                                          </p:stCondLst>
                                        </p:cTn>
                                        <p:tgtEl>
                                          <p:spTgt spid="62466">
                                            <p:txEl>
                                              <p:pRg st="3" end="3"/>
                                            </p:txEl>
                                          </p:spTgt>
                                        </p:tgtEl>
                                        <p:attrNameLst>
                                          <p:attrName>ppt_x</p:attrName>
                                        </p:attrNameLst>
                                      </p:cBhvr>
                                    </p:anim>
                                  </p:childTnLst>
                                </p:cTn>
                              </p:par>
                            </p:childTnLst>
                          </p:cTn>
                        </p:par>
                        <p:par>
                          <p:cTn id="25" fill="hold">
                            <p:stCondLst>
                              <p:cond delay="3000"/>
                            </p:stCondLst>
                            <p:childTnLst>
                              <p:par>
                                <p:cTn id="26" presetID="34" presetClass="entr" presetSubtype="0" fill="hold" nodeType="afterEffect">
                                  <p:stCondLst>
                                    <p:cond delay="0"/>
                                  </p:stCondLst>
                                  <p:childTnLst>
                                    <p:set>
                                      <p:cBhvr>
                                        <p:cTn id="27" dur="1" fill="hold">
                                          <p:stCondLst>
                                            <p:cond delay="0"/>
                                          </p:stCondLst>
                                        </p:cTn>
                                        <p:tgtEl>
                                          <p:spTgt spid="62466">
                                            <p:txEl>
                                              <p:pRg st="4" end="4"/>
                                            </p:txEl>
                                          </p:spTgt>
                                        </p:tgtEl>
                                        <p:attrNameLst>
                                          <p:attrName>style.visibility</p:attrName>
                                        </p:attrNameLst>
                                      </p:cBhvr>
                                      <p:to>
                                        <p:strVal val="visible"/>
                                      </p:to>
                                    </p:set>
                                    <p:anim from="(-#ppt_w/2)" to="(#ppt_x)" calcmode="lin" valueType="num">
                                      <p:cBhvr>
                                        <p:cTn id="28" dur="600" fill="hold">
                                          <p:stCondLst>
                                            <p:cond delay="0"/>
                                          </p:stCondLst>
                                        </p:cTn>
                                        <p:tgtEl>
                                          <p:spTgt spid="62466">
                                            <p:txEl>
                                              <p:pRg st="4" end="4"/>
                                            </p:txEl>
                                          </p:spTgt>
                                        </p:tgtEl>
                                        <p:attrNameLst>
                                          <p:attrName>ppt_x</p:attrName>
                                        </p:attrNameLst>
                                      </p:cBhvr>
                                    </p:anim>
                                    <p:anim from="0" to="-1.0" calcmode="lin" valueType="num">
                                      <p:cBhvr>
                                        <p:cTn id="29" dur="200" decel="50000" autoRev="1" fill="hold">
                                          <p:stCondLst>
                                            <p:cond delay="600"/>
                                          </p:stCondLst>
                                        </p:cTn>
                                        <p:tgtEl>
                                          <p:spTgt spid="62466">
                                            <p:txEl>
                                              <p:pRg st="4" end="4"/>
                                            </p:txEl>
                                          </p:spTgt>
                                        </p:tgtEl>
                                        <p:attrNameLst>
                                          <p:attrName>xshear</p:attrName>
                                        </p:attrNameLst>
                                      </p:cBhvr>
                                    </p:anim>
                                    <p:animScale>
                                      <p:cBhvr>
                                        <p:cTn id="30" dur="200" decel="100000" autoRev="1" fill="hold">
                                          <p:stCondLst>
                                            <p:cond delay="600"/>
                                          </p:stCondLst>
                                        </p:cTn>
                                        <p:tgtEl>
                                          <p:spTgt spid="62466">
                                            <p:txEl>
                                              <p:pRg st="4" end="4"/>
                                            </p:txEl>
                                          </p:spTgt>
                                        </p:tgtEl>
                                      </p:cBhvr>
                                      <p:from x="100000" y="100000"/>
                                      <p:to x="80000" y="100000"/>
                                    </p:animScale>
                                    <p:anim by="(#ppt_h/3+#ppt_w*0.1)" calcmode="lin" valueType="num">
                                      <p:cBhvr additive="sum">
                                        <p:cTn id="31" dur="200" decel="100000" autoRev="1" fill="hold">
                                          <p:stCondLst>
                                            <p:cond delay="600"/>
                                          </p:stCondLst>
                                        </p:cTn>
                                        <p:tgtEl>
                                          <p:spTgt spid="62466">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14F5EB68-E49F-4E42-9899-2195AFD7FAA0}" type="slidenum">
              <a:rPr lang="en-US"/>
              <a:pPr>
                <a:defRPr/>
              </a:pPr>
              <a:t>36</a:t>
            </a:fld>
            <a:endParaRPr lang="en-US"/>
          </a:p>
        </p:txBody>
      </p:sp>
      <p:sp>
        <p:nvSpPr>
          <p:cNvPr id="63490" name="Rectangle 2"/>
          <p:cNvSpPr>
            <a:spLocks noGrp="1" noChangeArrowheads="1"/>
          </p:cNvSpPr>
          <p:nvPr>
            <p:ph type="body" idx="1"/>
          </p:nvPr>
        </p:nvSpPr>
        <p:spPr>
          <a:xfrm>
            <a:off x="228600" y="533400"/>
            <a:ext cx="8686800" cy="5715000"/>
          </a:xfrm>
        </p:spPr>
        <p:txBody>
          <a:bodyPr/>
          <a:lstStyle/>
          <a:p>
            <a:pPr eaLnBrk="1" hangingPunct="1">
              <a:defRPr/>
            </a:pPr>
            <a:r>
              <a:rPr lang="en-US" sz="3600" b="1" smtClean="0"/>
              <a:t>Kerabat Diraja Karib</a:t>
            </a:r>
          </a:p>
          <a:p>
            <a:pPr eaLnBrk="1" hangingPunct="1">
              <a:buFont typeface="Wingdings" pitchFamily="2" charset="2"/>
              <a:buNone/>
              <a:defRPr/>
            </a:pPr>
            <a:r>
              <a:rPr lang="en-US" sz="3600" b="1" smtClean="0"/>
              <a:t>	</a:t>
            </a:r>
            <a:r>
              <a:rPr lang="en-US" sz="3600" b="1" smtClean="0">
                <a:solidFill>
                  <a:srgbClr val="FFFF66"/>
                </a:solidFill>
              </a:rPr>
              <a:t>Yang Amat Mulia</a:t>
            </a:r>
          </a:p>
          <a:p>
            <a:pPr eaLnBrk="1" hangingPunct="1">
              <a:defRPr/>
            </a:pPr>
            <a:r>
              <a:rPr lang="en-US" sz="3600" b="1" smtClean="0"/>
              <a:t>Bergelar warisan</a:t>
            </a:r>
          </a:p>
          <a:p>
            <a:pPr eaLnBrk="1" hangingPunct="1">
              <a:buFont typeface="Wingdings" pitchFamily="2" charset="2"/>
              <a:buNone/>
              <a:defRPr/>
            </a:pPr>
            <a:r>
              <a:rPr lang="en-US" sz="3600" b="1" smtClean="0"/>
              <a:t>	</a:t>
            </a:r>
            <a:r>
              <a:rPr lang="en-US" sz="3600" b="1" smtClean="0">
                <a:solidFill>
                  <a:srgbClr val="FFFF66"/>
                </a:solidFill>
              </a:rPr>
              <a:t>Yang Mulia</a:t>
            </a:r>
          </a:p>
          <a:p>
            <a:pPr eaLnBrk="1" hangingPunct="1">
              <a:defRPr/>
            </a:pPr>
            <a:r>
              <a:rPr lang="fi-FI" sz="3600" b="1" smtClean="0"/>
              <a:t>Perdana Menteri, Timbalan Perdana Menteri, Menteri Besar, Ketua Menteri</a:t>
            </a:r>
          </a:p>
          <a:p>
            <a:pPr eaLnBrk="1" hangingPunct="1">
              <a:buFont typeface="Wingdings" pitchFamily="2" charset="2"/>
              <a:buNone/>
              <a:defRPr/>
            </a:pPr>
            <a:r>
              <a:rPr lang="fi-FI" sz="3600" b="1" smtClean="0"/>
              <a:t>	</a:t>
            </a:r>
            <a:r>
              <a:rPr lang="en-US" sz="3600" b="1" smtClean="0">
                <a:solidFill>
                  <a:srgbClr val="FFFF66"/>
                </a:solidFill>
              </a:rPr>
              <a:t>Yang Amat Berhormat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63490">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63490">
                                            <p:txEl>
                                              <p:pRg st="0" end="0"/>
                                            </p:txEl>
                                          </p:spTgt>
                                        </p:tgtEl>
                                        <p:attrNameLst>
                                          <p:attrName>ppt_x</p:attrName>
                                        </p:attrNameLst>
                                      </p:cBhvr>
                                    </p:anim>
                                    <p:anim from="0" to="-1.0" calcmode="lin" valueType="num">
                                      <p:cBhvr>
                                        <p:cTn id="8" dur="200" decel="50000" autoRev="1" fill="hold">
                                          <p:stCondLst>
                                            <p:cond delay="600"/>
                                          </p:stCondLst>
                                        </p:cTn>
                                        <p:tgtEl>
                                          <p:spTgt spid="63490">
                                            <p:txEl>
                                              <p:pRg st="0" end="0"/>
                                            </p:txEl>
                                          </p:spTgt>
                                        </p:tgtEl>
                                        <p:attrNameLst>
                                          <p:attrName>xshear</p:attrName>
                                        </p:attrNameLst>
                                      </p:cBhvr>
                                    </p:anim>
                                    <p:animScale>
                                      <p:cBhvr>
                                        <p:cTn id="9" dur="200" decel="100000" autoRev="1" fill="hold">
                                          <p:stCondLst>
                                            <p:cond delay="600"/>
                                          </p:stCondLst>
                                        </p:cTn>
                                        <p:tgtEl>
                                          <p:spTgt spid="63490">
                                            <p:txEl>
                                              <p:pRg st="0" end="0"/>
                                            </p:txEl>
                                          </p:spTgt>
                                        </p:tgtEl>
                                      </p:cBhvr>
                                      <p:from x="100000" y="100000"/>
                                      <p:to x="80000" y="100000"/>
                                    </p:animScale>
                                    <p:anim by="(#ppt_h/3+#ppt_w*0.1)" calcmode="lin" valueType="num">
                                      <p:cBhvr additive="sum">
                                        <p:cTn id="10" dur="200" decel="100000" autoRev="1" fill="hold">
                                          <p:stCondLst>
                                            <p:cond delay="600"/>
                                          </p:stCondLst>
                                        </p:cTn>
                                        <p:tgtEl>
                                          <p:spTgt spid="63490">
                                            <p:txEl>
                                              <p:pRg st="0" end="0"/>
                                            </p:txEl>
                                          </p:spTgt>
                                        </p:tgtEl>
                                        <p:attrNameLst>
                                          <p:attrName>ppt_x</p:attrName>
                                        </p:attrNameLst>
                                      </p:cBhvr>
                                    </p:anim>
                                  </p:childTnLst>
                                </p:cTn>
                              </p:par>
                            </p:childTnLst>
                          </p:cTn>
                        </p:par>
                        <p:par>
                          <p:cTn id="11" fill="hold">
                            <p:stCondLst>
                              <p:cond delay="1000"/>
                            </p:stCondLst>
                            <p:childTnLst>
                              <p:par>
                                <p:cTn id="12" presetID="34" presetClass="entr" presetSubtype="0" fill="hold" nodeType="afterEffect">
                                  <p:stCondLst>
                                    <p:cond delay="0"/>
                                  </p:stCondLst>
                                  <p:childTnLst>
                                    <p:set>
                                      <p:cBhvr>
                                        <p:cTn id="13" dur="1" fill="hold">
                                          <p:stCondLst>
                                            <p:cond delay="0"/>
                                          </p:stCondLst>
                                        </p:cTn>
                                        <p:tgtEl>
                                          <p:spTgt spid="63490">
                                            <p:txEl>
                                              <p:pRg st="1" end="1"/>
                                            </p:txEl>
                                          </p:spTgt>
                                        </p:tgtEl>
                                        <p:attrNameLst>
                                          <p:attrName>style.visibility</p:attrName>
                                        </p:attrNameLst>
                                      </p:cBhvr>
                                      <p:to>
                                        <p:strVal val="visible"/>
                                      </p:to>
                                    </p:set>
                                    <p:anim from="(-#ppt_w/2)" to="(#ppt_x)" calcmode="lin" valueType="num">
                                      <p:cBhvr>
                                        <p:cTn id="14" dur="600" fill="hold">
                                          <p:stCondLst>
                                            <p:cond delay="0"/>
                                          </p:stCondLst>
                                        </p:cTn>
                                        <p:tgtEl>
                                          <p:spTgt spid="63490">
                                            <p:txEl>
                                              <p:pRg st="1" end="1"/>
                                            </p:txEl>
                                          </p:spTgt>
                                        </p:tgtEl>
                                        <p:attrNameLst>
                                          <p:attrName>ppt_x</p:attrName>
                                        </p:attrNameLst>
                                      </p:cBhvr>
                                    </p:anim>
                                    <p:anim from="0" to="-1.0" calcmode="lin" valueType="num">
                                      <p:cBhvr>
                                        <p:cTn id="15" dur="200" decel="50000" autoRev="1" fill="hold">
                                          <p:stCondLst>
                                            <p:cond delay="600"/>
                                          </p:stCondLst>
                                        </p:cTn>
                                        <p:tgtEl>
                                          <p:spTgt spid="63490">
                                            <p:txEl>
                                              <p:pRg st="1" end="1"/>
                                            </p:txEl>
                                          </p:spTgt>
                                        </p:tgtEl>
                                        <p:attrNameLst>
                                          <p:attrName>xshear</p:attrName>
                                        </p:attrNameLst>
                                      </p:cBhvr>
                                    </p:anim>
                                    <p:animScale>
                                      <p:cBhvr>
                                        <p:cTn id="16" dur="200" decel="100000" autoRev="1" fill="hold">
                                          <p:stCondLst>
                                            <p:cond delay="600"/>
                                          </p:stCondLst>
                                        </p:cTn>
                                        <p:tgtEl>
                                          <p:spTgt spid="63490">
                                            <p:txEl>
                                              <p:pRg st="1" end="1"/>
                                            </p:txEl>
                                          </p:spTgt>
                                        </p:tgtEl>
                                      </p:cBhvr>
                                      <p:from x="100000" y="100000"/>
                                      <p:to x="80000" y="100000"/>
                                    </p:animScale>
                                    <p:anim by="(#ppt_h/3+#ppt_w*0.1)" calcmode="lin" valueType="num">
                                      <p:cBhvr additive="sum">
                                        <p:cTn id="17" dur="200" decel="100000" autoRev="1" fill="hold">
                                          <p:stCondLst>
                                            <p:cond delay="600"/>
                                          </p:stCondLst>
                                        </p:cTn>
                                        <p:tgtEl>
                                          <p:spTgt spid="63490">
                                            <p:txEl>
                                              <p:pRg st="1" end="1"/>
                                            </p:txEl>
                                          </p:spTgt>
                                        </p:tgtEl>
                                        <p:attrNameLst>
                                          <p:attrName>ppt_x</p:attrName>
                                        </p:attrNameLst>
                                      </p:cBhvr>
                                    </p:anim>
                                  </p:childTnLst>
                                </p:cTn>
                              </p:par>
                            </p:childTnLst>
                          </p:cTn>
                        </p:par>
                        <p:par>
                          <p:cTn id="18" fill="hold">
                            <p:stCondLst>
                              <p:cond delay="2000"/>
                            </p:stCondLst>
                            <p:childTnLst>
                              <p:par>
                                <p:cTn id="19" presetID="34" presetClass="entr" presetSubtype="0" fill="hold" nodeType="afterEffect">
                                  <p:stCondLst>
                                    <p:cond delay="0"/>
                                  </p:stCondLst>
                                  <p:childTnLst>
                                    <p:set>
                                      <p:cBhvr>
                                        <p:cTn id="20" dur="1" fill="hold">
                                          <p:stCondLst>
                                            <p:cond delay="0"/>
                                          </p:stCondLst>
                                        </p:cTn>
                                        <p:tgtEl>
                                          <p:spTgt spid="63490">
                                            <p:txEl>
                                              <p:pRg st="2" end="2"/>
                                            </p:txEl>
                                          </p:spTgt>
                                        </p:tgtEl>
                                        <p:attrNameLst>
                                          <p:attrName>style.visibility</p:attrName>
                                        </p:attrNameLst>
                                      </p:cBhvr>
                                      <p:to>
                                        <p:strVal val="visible"/>
                                      </p:to>
                                    </p:set>
                                    <p:anim from="(-#ppt_w/2)" to="(#ppt_x)" calcmode="lin" valueType="num">
                                      <p:cBhvr>
                                        <p:cTn id="21" dur="600" fill="hold">
                                          <p:stCondLst>
                                            <p:cond delay="0"/>
                                          </p:stCondLst>
                                        </p:cTn>
                                        <p:tgtEl>
                                          <p:spTgt spid="63490">
                                            <p:txEl>
                                              <p:pRg st="2" end="2"/>
                                            </p:txEl>
                                          </p:spTgt>
                                        </p:tgtEl>
                                        <p:attrNameLst>
                                          <p:attrName>ppt_x</p:attrName>
                                        </p:attrNameLst>
                                      </p:cBhvr>
                                    </p:anim>
                                    <p:anim from="0" to="-1.0" calcmode="lin" valueType="num">
                                      <p:cBhvr>
                                        <p:cTn id="22" dur="200" decel="50000" autoRev="1" fill="hold">
                                          <p:stCondLst>
                                            <p:cond delay="600"/>
                                          </p:stCondLst>
                                        </p:cTn>
                                        <p:tgtEl>
                                          <p:spTgt spid="63490">
                                            <p:txEl>
                                              <p:pRg st="2" end="2"/>
                                            </p:txEl>
                                          </p:spTgt>
                                        </p:tgtEl>
                                        <p:attrNameLst>
                                          <p:attrName>xshear</p:attrName>
                                        </p:attrNameLst>
                                      </p:cBhvr>
                                    </p:anim>
                                    <p:animScale>
                                      <p:cBhvr>
                                        <p:cTn id="23" dur="200" decel="100000" autoRev="1" fill="hold">
                                          <p:stCondLst>
                                            <p:cond delay="600"/>
                                          </p:stCondLst>
                                        </p:cTn>
                                        <p:tgtEl>
                                          <p:spTgt spid="63490">
                                            <p:txEl>
                                              <p:pRg st="2" end="2"/>
                                            </p:txEl>
                                          </p:spTgt>
                                        </p:tgtEl>
                                      </p:cBhvr>
                                      <p:from x="100000" y="100000"/>
                                      <p:to x="80000" y="100000"/>
                                    </p:animScale>
                                    <p:anim by="(#ppt_h/3+#ppt_w*0.1)" calcmode="lin" valueType="num">
                                      <p:cBhvr additive="sum">
                                        <p:cTn id="24" dur="200" decel="100000" autoRev="1" fill="hold">
                                          <p:stCondLst>
                                            <p:cond delay="600"/>
                                          </p:stCondLst>
                                        </p:cTn>
                                        <p:tgtEl>
                                          <p:spTgt spid="63490">
                                            <p:txEl>
                                              <p:pRg st="2" end="2"/>
                                            </p:txEl>
                                          </p:spTgt>
                                        </p:tgtEl>
                                        <p:attrNameLst>
                                          <p:attrName>ppt_x</p:attrName>
                                        </p:attrNameLst>
                                      </p:cBhvr>
                                    </p:anim>
                                  </p:childTnLst>
                                </p:cTn>
                              </p:par>
                            </p:childTnLst>
                          </p:cTn>
                        </p:par>
                        <p:par>
                          <p:cTn id="25" fill="hold">
                            <p:stCondLst>
                              <p:cond delay="3000"/>
                            </p:stCondLst>
                            <p:childTnLst>
                              <p:par>
                                <p:cTn id="26" presetID="34" presetClass="entr" presetSubtype="0" fill="hold" nodeType="afterEffect">
                                  <p:stCondLst>
                                    <p:cond delay="0"/>
                                  </p:stCondLst>
                                  <p:childTnLst>
                                    <p:set>
                                      <p:cBhvr>
                                        <p:cTn id="27" dur="1" fill="hold">
                                          <p:stCondLst>
                                            <p:cond delay="0"/>
                                          </p:stCondLst>
                                        </p:cTn>
                                        <p:tgtEl>
                                          <p:spTgt spid="63490">
                                            <p:txEl>
                                              <p:pRg st="3" end="3"/>
                                            </p:txEl>
                                          </p:spTgt>
                                        </p:tgtEl>
                                        <p:attrNameLst>
                                          <p:attrName>style.visibility</p:attrName>
                                        </p:attrNameLst>
                                      </p:cBhvr>
                                      <p:to>
                                        <p:strVal val="visible"/>
                                      </p:to>
                                    </p:set>
                                    <p:anim from="(-#ppt_w/2)" to="(#ppt_x)" calcmode="lin" valueType="num">
                                      <p:cBhvr>
                                        <p:cTn id="28" dur="600" fill="hold">
                                          <p:stCondLst>
                                            <p:cond delay="0"/>
                                          </p:stCondLst>
                                        </p:cTn>
                                        <p:tgtEl>
                                          <p:spTgt spid="63490">
                                            <p:txEl>
                                              <p:pRg st="3" end="3"/>
                                            </p:txEl>
                                          </p:spTgt>
                                        </p:tgtEl>
                                        <p:attrNameLst>
                                          <p:attrName>ppt_x</p:attrName>
                                        </p:attrNameLst>
                                      </p:cBhvr>
                                    </p:anim>
                                    <p:anim from="0" to="-1.0" calcmode="lin" valueType="num">
                                      <p:cBhvr>
                                        <p:cTn id="29" dur="200" decel="50000" autoRev="1" fill="hold">
                                          <p:stCondLst>
                                            <p:cond delay="600"/>
                                          </p:stCondLst>
                                        </p:cTn>
                                        <p:tgtEl>
                                          <p:spTgt spid="63490">
                                            <p:txEl>
                                              <p:pRg st="3" end="3"/>
                                            </p:txEl>
                                          </p:spTgt>
                                        </p:tgtEl>
                                        <p:attrNameLst>
                                          <p:attrName>xshear</p:attrName>
                                        </p:attrNameLst>
                                      </p:cBhvr>
                                    </p:anim>
                                    <p:animScale>
                                      <p:cBhvr>
                                        <p:cTn id="30" dur="200" decel="100000" autoRev="1" fill="hold">
                                          <p:stCondLst>
                                            <p:cond delay="600"/>
                                          </p:stCondLst>
                                        </p:cTn>
                                        <p:tgtEl>
                                          <p:spTgt spid="63490">
                                            <p:txEl>
                                              <p:pRg st="3" end="3"/>
                                            </p:txEl>
                                          </p:spTgt>
                                        </p:tgtEl>
                                      </p:cBhvr>
                                      <p:from x="100000" y="100000"/>
                                      <p:to x="80000" y="100000"/>
                                    </p:animScale>
                                    <p:anim by="(#ppt_h/3+#ppt_w*0.1)" calcmode="lin" valueType="num">
                                      <p:cBhvr additive="sum">
                                        <p:cTn id="31" dur="200" decel="100000" autoRev="1" fill="hold">
                                          <p:stCondLst>
                                            <p:cond delay="600"/>
                                          </p:stCondLst>
                                        </p:cTn>
                                        <p:tgtEl>
                                          <p:spTgt spid="63490">
                                            <p:txEl>
                                              <p:pRg st="3" end="3"/>
                                            </p:txEl>
                                          </p:spTgt>
                                        </p:tgtEl>
                                        <p:attrNameLst>
                                          <p:attrName>ppt_x</p:attrName>
                                        </p:attrNameLst>
                                      </p:cBhvr>
                                    </p:anim>
                                  </p:childTnLst>
                                </p:cTn>
                              </p:par>
                            </p:childTnLst>
                          </p:cTn>
                        </p:par>
                        <p:par>
                          <p:cTn id="32" fill="hold">
                            <p:stCondLst>
                              <p:cond delay="4000"/>
                            </p:stCondLst>
                            <p:childTnLst>
                              <p:par>
                                <p:cTn id="33" presetID="34" presetClass="entr" presetSubtype="0" fill="hold" nodeType="afterEffect">
                                  <p:stCondLst>
                                    <p:cond delay="0"/>
                                  </p:stCondLst>
                                  <p:childTnLst>
                                    <p:set>
                                      <p:cBhvr>
                                        <p:cTn id="34" dur="1" fill="hold">
                                          <p:stCondLst>
                                            <p:cond delay="0"/>
                                          </p:stCondLst>
                                        </p:cTn>
                                        <p:tgtEl>
                                          <p:spTgt spid="63490">
                                            <p:txEl>
                                              <p:pRg st="4" end="4"/>
                                            </p:txEl>
                                          </p:spTgt>
                                        </p:tgtEl>
                                        <p:attrNameLst>
                                          <p:attrName>style.visibility</p:attrName>
                                        </p:attrNameLst>
                                      </p:cBhvr>
                                      <p:to>
                                        <p:strVal val="visible"/>
                                      </p:to>
                                    </p:set>
                                    <p:anim from="(-#ppt_w/2)" to="(#ppt_x)" calcmode="lin" valueType="num">
                                      <p:cBhvr>
                                        <p:cTn id="35" dur="600" fill="hold">
                                          <p:stCondLst>
                                            <p:cond delay="0"/>
                                          </p:stCondLst>
                                        </p:cTn>
                                        <p:tgtEl>
                                          <p:spTgt spid="63490">
                                            <p:txEl>
                                              <p:pRg st="4" end="4"/>
                                            </p:txEl>
                                          </p:spTgt>
                                        </p:tgtEl>
                                        <p:attrNameLst>
                                          <p:attrName>ppt_x</p:attrName>
                                        </p:attrNameLst>
                                      </p:cBhvr>
                                    </p:anim>
                                    <p:anim from="0" to="-1.0" calcmode="lin" valueType="num">
                                      <p:cBhvr>
                                        <p:cTn id="36" dur="200" decel="50000" autoRev="1" fill="hold">
                                          <p:stCondLst>
                                            <p:cond delay="600"/>
                                          </p:stCondLst>
                                        </p:cTn>
                                        <p:tgtEl>
                                          <p:spTgt spid="63490">
                                            <p:txEl>
                                              <p:pRg st="4" end="4"/>
                                            </p:txEl>
                                          </p:spTgt>
                                        </p:tgtEl>
                                        <p:attrNameLst>
                                          <p:attrName>xshear</p:attrName>
                                        </p:attrNameLst>
                                      </p:cBhvr>
                                    </p:anim>
                                    <p:animScale>
                                      <p:cBhvr>
                                        <p:cTn id="37" dur="200" decel="100000" autoRev="1" fill="hold">
                                          <p:stCondLst>
                                            <p:cond delay="600"/>
                                          </p:stCondLst>
                                        </p:cTn>
                                        <p:tgtEl>
                                          <p:spTgt spid="63490">
                                            <p:txEl>
                                              <p:pRg st="4" end="4"/>
                                            </p:txEl>
                                          </p:spTgt>
                                        </p:tgtEl>
                                      </p:cBhvr>
                                      <p:from x="100000" y="100000"/>
                                      <p:to x="80000" y="100000"/>
                                    </p:animScale>
                                    <p:anim by="(#ppt_h/3+#ppt_w*0.1)" calcmode="lin" valueType="num">
                                      <p:cBhvr additive="sum">
                                        <p:cTn id="38" dur="200" decel="100000" autoRev="1" fill="hold">
                                          <p:stCondLst>
                                            <p:cond delay="600"/>
                                          </p:stCondLst>
                                        </p:cTn>
                                        <p:tgtEl>
                                          <p:spTgt spid="63490">
                                            <p:txEl>
                                              <p:pRg st="4" end="4"/>
                                            </p:txEl>
                                          </p:spTgt>
                                        </p:tgtEl>
                                        <p:attrNameLst>
                                          <p:attrName>ppt_x</p:attrName>
                                        </p:attrNameLst>
                                      </p:cBhvr>
                                    </p:anim>
                                  </p:childTnLst>
                                </p:cTn>
                              </p:par>
                            </p:childTnLst>
                          </p:cTn>
                        </p:par>
                        <p:par>
                          <p:cTn id="39" fill="hold">
                            <p:stCondLst>
                              <p:cond delay="5000"/>
                            </p:stCondLst>
                            <p:childTnLst>
                              <p:par>
                                <p:cTn id="40" presetID="34" presetClass="entr" presetSubtype="0" fill="hold" nodeType="afterEffect">
                                  <p:stCondLst>
                                    <p:cond delay="0"/>
                                  </p:stCondLst>
                                  <p:childTnLst>
                                    <p:set>
                                      <p:cBhvr>
                                        <p:cTn id="41" dur="1" fill="hold">
                                          <p:stCondLst>
                                            <p:cond delay="0"/>
                                          </p:stCondLst>
                                        </p:cTn>
                                        <p:tgtEl>
                                          <p:spTgt spid="63490">
                                            <p:txEl>
                                              <p:pRg st="5" end="5"/>
                                            </p:txEl>
                                          </p:spTgt>
                                        </p:tgtEl>
                                        <p:attrNameLst>
                                          <p:attrName>style.visibility</p:attrName>
                                        </p:attrNameLst>
                                      </p:cBhvr>
                                      <p:to>
                                        <p:strVal val="visible"/>
                                      </p:to>
                                    </p:set>
                                    <p:anim from="(-#ppt_w/2)" to="(#ppt_x)" calcmode="lin" valueType="num">
                                      <p:cBhvr>
                                        <p:cTn id="42" dur="600" fill="hold">
                                          <p:stCondLst>
                                            <p:cond delay="0"/>
                                          </p:stCondLst>
                                        </p:cTn>
                                        <p:tgtEl>
                                          <p:spTgt spid="63490">
                                            <p:txEl>
                                              <p:pRg st="5" end="5"/>
                                            </p:txEl>
                                          </p:spTgt>
                                        </p:tgtEl>
                                        <p:attrNameLst>
                                          <p:attrName>ppt_x</p:attrName>
                                        </p:attrNameLst>
                                      </p:cBhvr>
                                    </p:anim>
                                    <p:anim from="0" to="-1.0" calcmode="lin" valueType="num">
                                      <p:cBhvr>
                                        <p:cTn id="43" dur="200" decel="50000" autoRev="1" fill="hold">
                                          <p:stCondLst>
                                            <p:cond delay="600"/>
                                          </p:stCondLst>
                                        </p:cTn>
                                        <p:tgtEl>
                                          <p:spTgt spid="63490">
                                            <p:txEl>
                                              <p:pRg st="5" end="5"/>
                                            </p:txEl>
                                          </p:spTgt>
                                        </p:tgtEl>
                                        <p:attrNameLst>
                                          <p:attrName>xshear</p:attrName>
                                        </p:attrNameLst>
                                      </p:cBhvr>
                                    </p:anim>
                                    <p:animScale>
                                      <p:cBhvr>
                                        <p:cTn id="44" dur="200" decel="100000" autoRev="1" fill="hold">
                                          <p:stCondLst>
                                            <p:cond delay="600"/>
                                          </p:stCondLst>
                                        </p:cTn>
                                        <p:tgtEl>
                                          <p:spTgt spid="63490">
                                            <p:txEl>
                                              <p:pRg st="5" end="5"/>
                                            </p:txEl>
                                          </p:spTgt>
                                        </p:tgtEl>
                                      </p:cBhvr>
                                      <p:from x="100000" y="100000"/>
                                      <p:to x="80000" y="100000"/>
                                    </p:animScale>
                                    <p:anim by="(#ppt_h/3+#ppt_w*0.1)" calcmode="lin" valueType="num">
                                      <p:cBhvr additive="sum">
                                        <p:cTn id="45" dur="200" decel="100000" autoRev="1" fill="hold">
                                          <p:stCondLst>
                                            <p:cond delay="600"/>
                                          </p:stCondLst>
                                        </p:cTn>
                                        <p:tgtEl>
                                          <p:spTgt spid="63490">
                                            <p:txEl>
                                              <p:pRg st="5" end="5"/>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674B014B-C08A-4D4E-BAE0-74045DF89894}" type="slidenum">
              <a:rPr lang="en-US"/>
              <a:pPr>
                <a:defRPr/>
              </a:pPr>
              <a:t>37</a:t>
            </a:fld>
            <a:endParaRPr lang="en-US"/>
          </a:p>
        </p:txBody>
      </p:sp>
      <p:sp>
        <p:nvSpPr>
          <p:cNvPr id="64514" name="Rectangle 2"/>
          <p:cNvSpPr>
            <a:spLocks noGrp="1" noChangeArrowheads="1"/>
          </p:cNvSpPr>
          <p:nvPr>
            <p:ph type="body" idx="1"/>
          </p:nvPr>
        </p:nvSpPr>
        <p:spPr>
          <a:xfrm>
            <a:off x="228600" y="533400"/>
            <a:ext cx="8686800" cy="5715000"/>
          </a:xfrm>
        </p:spPr>
        <p:txBody>
          <a:bodyPr/>
          <a:lstStyle/>
          <a:p>
            <a:pPr eaLnBrk="1" hangingPunct="1">
              <a:defRPr/>
            </a:pPr>
            <a:r>
              <a:rPr lang="en-US" sz="4000" b="1" smtClean="0"/>
              <a:t>Menteri, Ahli Parlimen, Ahli Dewan Undangan Negeri (wakil rakyat)</a:t>
            </a:r>
          </a:p>
          <a:p>
            <a:pPr eaLnBrk="1" hangingPunct="1">
              <a:buFont typeface="Wingdings" pitchFamily="2" charset="2"/>
              <a:buNone/>
              <a:defRPr/>
            </a:pPr>
            <a:r>
              <a:rPr lang="en-US" sz="4000" b="1" smtClean="0"/>
              <a:t>	</a:t>
            </a:r>
            <a:r>
              <a:rPr lang="en-US" sz="4000" b="1" smtClean="0">
                <a:solidFill>
                  <a:srgbClr val="FFFF66"/>
                </a:solidFill>
              </a:rPr>
              <a:t>Yang Berhormat</a:t>
            </a:r>
          </a:p>
          <a:p>
            <a:pPr eaLnBrk="1" hangingPunct="1">
              <a:buFont typeface="Wingdings" pitchFamily="2" charset="2"/>
              <a:buNone/>
              <a:defRPr/>
            </a:pPr>
            <a:endParaRPr lang="en-US" sz="4000" b="1" smtClean="0"/>
          </a:p>
          <a:p>
            <a:pPr eaLnBrk="1" hangingPunct="1">
              <a:defRPr/>
            </a:pPr>
            <a:r>
              <a:rPr lang="en-US" sz="4000" b="1" smtClean="0"/>
              <a:t>Wakil Rakyat yang mempunyai gelaran Tengku atau Raja</a:t>
            </a:r>
          </a:p>
          <a:p>
            <a:pPr eaLnBrk="1" hangingPunct="1">
              <a:buFont typeface="Wingdings" pitchFamily="2" charset="2"/>
              <a:buNone/>
              <a:defRPr/>
            </a:pPr>
            <a:r>
              <a:rPr lang="en-US" sz="4000" b="1" smtClean="0"/>
              <a:t>	</a:t>
            </a:r>
            <a:r>
              <a:rPr lang="en-US" sz="4000" b="1" smtClean="0">
                <a:solidFill>
                  <a:srgbClr val="FFFF66"/>
                </a:solidFill>
              </a:rPr>
              <a:t>Yang Berhormat Mulia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64514">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64514">
                                            <p:txEl>
                                              <p:pRg st="0" end="0"/>
                                            </p:txEl>
                                          </p:spTgt>
                                        </p:tgtEl>
                                        <p:attrNameLst>
                                          <p:attrName>ppt_x</p:attrName>
                                        </p:attrNameLst>
                                      </p:cBhvr>
                                    </p:anim>
                                    <p:anim from="0" to="-1.0" calcmode="lin" valueType="num">
                                      <p:cBhvr>
                                        <p:cTn id="8" dur="200" decel="50000" autoRev="1" fill="hold">
                                          <p:stCondLst>
                                            <p:cond delay="600"/>
                                          </p:stCondLst>
                                        </p:cTn>
                                        <p:tgtEl>
                                          <p:spTgt spid="64514">
                                            <p:txEl>
                                              <p:pRg st="0" end="0"/>
                                            </p:txEl>
                                          </p:spTgt>
                                        </p:tgtEl>
                                        <p:attrNameLst>
                                          <p:attrName>xshear</p:attrName>
                                        </p:attrNameLst>
                                      </p:cBhvr>
                                    </p:anim>
                                    <p:animScale>
                                      <p:cBhvr>
                                        <p:cTn id="9" dur="200" decel="100000" autoRev="1" fill="hold">
                                          <p:stCondLst>
                                            <p:cond delay="600"/>
                                          </p:stCondLst>
                                        </p:cTn>
                                        <p:tgtEl>
                                          <p:spTgt spid="64514">
                                            <p:txEl>
                                              <p:pRg st="0" end="0"/>
                                            </p:txEl>
                                          </p:spTgt>
                                        </p:tgtEl>
                                      </p:cBhvr>
                                      <p:from x="100000" y="100000"/>
                                      <p:to x="80000" y="100000"/>
                                    </p:animScale>
                                    <p:anim by="(#ppt_h/3+#ppt_w*0.1)" calcmode="lin" valueType="num">
                                      <p:cBhvr additive="sum">
                                        <p:cTn id="10" dur="200" decel="100000" autoRev="1" fill="hold">
                                          <p:stCondLst>
                                            <p:cond delay="600"/>
                                          </p:stCondLst>
                                        </p:cTn>
                                        <p:tgtEl>
                                          <p:spTgt spid="64514">
                                            <p:txEl>
                                              <p:pRg st="0" end="0"/>
                                            </p:txEl>
                                          </p:spTgt>
                                        </p:tgtEl>
                                        <p:attrNameLst>
                                          <p:attrName>ppt_x</p:attrName>
                                        </p:attrNameLst>
                                      </p:cBhvr>
                                    </p:anim>
                                  </p:childTnLst>
                                </p:cTn>
                              </p:par>
                            </p:childTnLst>
                          </p:cTn>
                        </p:par>
                        <p:par>
                          <p:cTn id="11" fill="hold">
                            <p:stCondLst>
                              <p:cond delay="1000"/>
                            </p:stCondLst>
                            <p:childTnLst>
                              <p:par>
                                <p:cTn id="12" presetID="34" presetClass="entr" presetSubtype="0" fill="hold" nodeType="afterEffect">
                                  <p:stCondLst>
                                    <p:cond delay="0"/>
                                  </p:stCondLst>
                                  <p:childTnLst>
                                    <p:set>
                                      <p:cBhvr>
                                        <p:cTn id="13" dur="1" fill="hold">
                                          <p:stCondLst>
                                            <p:cond delay="0"/>
                                          </p:stCondLst>
                                        </p:cTn>
                                        <p:tgtEl>
                                          <p:spTgt spid="64514">
                                            <p:txEl>
                                              <p:pRg st="1" end="1"/>
                                            </p:txEl>
                                          </p:spTgt>
                                        </p:tgtEl>
                                        <p:attrNameLst>
                                          <p:attrName>style.visibility</p:attrName>
                                        </p:attrNameLst>
                                      </p:cBhvr>
                                      <p:to>
                                        <p:strVal val="visible"/>
                                      </p:to>
                                    </p:set>
                                    <p:anim from="(-#ppt_w/2)" to="(#ppt_x)" calcmode="lin" valueType="num">
                                      <p:cBhvr>
                                        <p:cTn id="14" dur="600" fill="hold">
                                          <p:stCondLst>
                                            <p:cond delay="0"/>
                                          </p:stCondLst>
                                        </p:cTn>
                                        <p:tgtEl>
                                          <p:spTgt spid="64514">
                                            <p:txEl>
                                              <p:pRg st="1" end="1"/>
                                            </p:txEl>
                                          </p:spTgt>
                                        </p:tgtEl>
                                        <p:attrNameLst>
                                          <p:attrName>ppt_x</p:attrName>
                                        </p:attrNameLst>
                                      </p:cBhvr>
                                    </p:anim>
                                    <p:anim from="0" to="-1.0" calcmode="lin" valueType="num">
                                      <p:cBhvr>
                                        <p:cTn id="15" dur="200" decel="50000" autoRev="1" fill="hold">
                                          <p:stCondLst>
                                            <p:cond delay="600"/>
                                          </p:stCondLst>
                                        </p:cTn>
                                        <p:tgtEl>
                                          <p:spTgt spid="64514">
                                            <p:txEl>
                                              <p:pRg st="1" end="1"/>
                                            </p:txEl>
                                          </p:spTgt>
                                        </p:tgtEl>
                                        <p:attrNameLst>
                                          <p:attrName>xshear</p:attrName>
                                        </p:attrNameLst>
                                      </p:cBhvr>
                                    </p:anim>
                                    <p:animScale>
                                      <p:cBhvr>
                                        <p:cTn id="16" dur="200" decel="100000" autoRev="1" fill="hold">
                                          <p:stCondLst>
                                            <p:cond delay="600"/>
                                          </p:stCondLst>
                                        </p:cTn>
                                        <p:tgtEl>
                                          <p:spTgt spid="64514">
                                            <p:txEl>
                                              <p:pRg st="1" end="1"/>
                                            </p:txEl>
                                          </p:spTgt>
                                        </p:tgtEl>
                                      </p:cBhvr>
                                      <p:from x="100000" y="100000"/>
                                      <p:to x="80000" y="100000"/>
                                    </p:animScale>
                                    <p:anim by="(#ppt_h/3+#ppt_w*0.1)" calcmode="lin" valueType="num">
                                      <p:cBhvr additive="sum">
                                        <p:cTn id="17" dur="200" decel="100000" autoRev="1" fill="hold">
                                          <p:stCondLst>
                                            <p:cond delay="600"/>
                                          </p:stCondLst>
                                        </p:cTn>
                                        <p:tgtEl>
                                          <p:spTgt spid="64514">
                                            <p:txEl>
                                              <p:pRg st="1" end="1"/>
                                            </p:txEl>
                                          </p:spTgt>
                                        </p:tgtEl>
                                        <p:attrNameLst>
                                          <p:attrName>ppt_x</p:attrName>
                                        </p:attrNameLst>
                                      </p:cBhvr>
                                    </p:anim>
                                  </p:childTnLst>
                                </p:cTn>
                              </p:par>
                            </p:childTnLst>
                          </p:cTn>
                        </p:par>
                        <p:par>
                          <p:cTn id="18" fill="hold">
                            <p:stCondLst>
                              <p:cond delay="2000"/>
                            </p:stCondLst>
                            <p:childTnLst>
                              <p:par>
                                <p:cTn id="19" presetID="34" presetClass="entr" presetSubtype="0" fill="hold" nodeType="afterEffect">
                                  <p:stCondLst>
                                    <p:cond delay="0"/>
                                  </p:stCondLst>
                                  <p:childTnLst>
                                    <p:set>
                                      <p:cBhvr>
                                        <p:cTn id="20" dur="1" fill="hold">
                                          <p:stCondLst>
                                            <p:cond delay="0"/>
                                          </p:stCondLst>
                                        </p:cTn>
                                        <p:tgtEl>
                                          <p:spTgt spid="64514">
                                            <p:txEl>
                                              <p:pRg st="3" end="3"/>
                                            </p:txEl>
                                          </p:spTgt>
                                        </p:tgtEl>
                                        <p:attrNameLst>
                                          <p:attrName>style.visibility</p:attrName>
                                        </p:attrNameLst>
                                      </p:cBhvr>
                                      <p:to>
                                        <p:strVal val="visible"/>
                                      </p:to>
                                    </p:set>
                                    <p:anim from="(-#ppt_w/2)" to="(#ppt_x)" calcmode="lin" valueType="num">
                                      <p:cBhvr>
                                        <p:cTn id="21" dur="600" fill="hold">
                                          <p:stCondLst>
                                            <p:cond delay="0"/>
                                          </p:stCondLst>
                                        </p:cTn>
                                        <p:tgtEl>
                                          <p:spTgt spid="64514">
                                            <p:txEl>
                                              <p:pRg st="3" end="3"/>
                                            </p:txEl>
                                          </p:spTgt>
                                        </p:tgtEl>
                                        <p:attrNameLst>
                                          <p:attrName>ppt_x</p:attrName>
                                        </p:attrNameLst>
                                      </p:cBhvr>
                                    </p:anim>
                                    <p:anim from="0" to="-1.0" calcmode="lin" valueType="num">
                                      <p:cBhvr>
                                        <p:cTn id="22" dur="200" decel="50000" autoRev="1" fill="hold">
                                          <p:stCondLst>
                                            <p:cond delay="600"/>
                                          </p:stCondLst>
                                        </p:cTn>
                                        <p:tgtEl>
                                          <p:spTgt spid="64514">
                                            <p:txEl>
                                              <p:pRg st="3" end="3"/>
                                            </p:txEl>
                                          </p:spTgt>
                                        </p:tgtEl>
                                        <p:attrNameLst>
                                          <p:attrName>xshear</p:attrName>
                                        </p:attrNameLst>
                                      </p:cBhvr>
                                    </p:anim>
                                    <p:animScale>
                                      <p:cBhvr>
                                        <p:cTn id="23" dur="200" decel="100000" autoRev="1" fill="hold">
                                          <p:stCondLst>
                                            <p:cond delay="600"/>
                                          </p:stCondLst>
                                        </p:cTn>
                                        <p:tgtEl>
                                          <p:spTgt spid="64514">
                                            <p:txEl>
                                              <p:pRg st="3" end="3"/>
                                            </p:txEl>
                                          </p:spTgt>
                                        </p:tgtEl>
                                      </p:cBhvr>
                                      <p:from x="100000" y="100000"/>
                                      <p:to x="80000" y="100000"/>
                                    </p:animScale>
                                    <p:anim by="(#ppt_h/3+#ppt_w*0.1)" calcmode="lin" valueType="num">
                                      <p:cBhvr additive="sum">
                                        <p:cTn id="24" dur="200" decel="100000" autoRev="1" fill="hold">
                                          <p:stCondLst>
                                            <p:cond delay="600"/>
                                          </p:stCondLst>
                                        </p:cTn>
                                        <p:tgtEl>
                                          <p:spTgt spid="64514">
                                            <p:txEl>
                                              <p:pRg st="3" end="3"/>
                                            </p:txEl>
                                          </p:spTgt>
                                        </p:tgtEl>
                                        <p:attrNameLst>
                                          <p:attrName>ppt_x</p:attrName>
                                        </p:attrNameLst>
                                      </p:cBhvr>
                                    </p:anim>
                                  </p:childTnLst>
                                </p:cTn>
                              </p:par>
                            </p:childTnLst>
                          </p:cTn>
                        </p:par>
                        <p:par>
                          <p:cTn id="25" fill="hold">
                            <p:stCondLst>
                              <p:cond delay="3000"/>
                            </p:stCondLst>
                            <p:childTnLst>
                              <p:par>
                                <p:cTn id="26" presetID="34" presetClass="entr" presetSubtype="0" fill="hold" nodeType="afterEffect">
                                  <p:stCondLst>
                                    <p:cond delay="0"/>
                                  </p:stCondLst>
                                  <p:childTnLst>
                                    <p:set>
                                      <p:cBhvr>
                                        <p:cTn id="27" dur="1" fill="hold">
                                          <p:stCondLst>
                                            <p:cond delay="0"/>
                                          </p:stCondLst>
                                        </p:cTn>
                                        <p:tgtEl>
                                          <p:spTgt spid="64514">
                                            <p:txEl>
                                              <p:pRg st="4" end="4"/>
                                            </p:txEl>
                                          </p:spTgt>
                                        </p:tgtEl>
                                        <p:attrNameLst>
                                          <p:attrName>style.visibility</p:attrName>
                                        </p:attrNameLst>
                                      </p:cBhvr>
                                      <p:to>
                                        <p:strVal val="visible"/>
                                      </p:to>
                                    </p:set>
                                    <p:anim from="(-#ppt_w/2)" to="(#ppt_x)" calcmode="lin" valueType="num">
                                      <p:cBhvr>
                                        <p:cTn id="28" dur="600" fill="hold">
                                          <p:stCondLst>
                                            <p:cond delay="0"/>
                                          </p:stCondLst>
                                        </p:cTn>
                                        <p:tgtEl>
                                          <p:spTgt spid="64514">
                                            <p:txEl>
                                              <p:pRg st="4" end="4"/>
                                            </p:txEl>
                                          </p:spTgt>
                                        </p:tgtEl>
                                        <p:attrNameLst>
                                          <p:attrName>ppt_x</p:attrName>
                                        </p:attrNameLst>
                                      </p:cBhvr>
                                    </p:anim>
                                    <p:anim from="0" to="-1.0" calcmode="lin" valueType="num">
                                      <p:cBhvr>
                                        <p:cTn id="29" dur="200" decel="50000" autoRev="1" fill="hold">
                                          <p:stCondLst>
                                            <p:cond delay="600"/>
                                          </p:stCondLst>
                                        </p:cTn>
                                        <p:tgtEl>
                                          <p:spTgt spid="64514">
                                            <p:txEl>
                                              <p:pRg st="4" end="4"/>
                                            </p:txEl>
                                          </p:spTgt>
                                        </p:tgtEl>
                                        <p:attrNameLst>
                                          <p:attrName>xshear</p:attrName>
                                        </p:attrNameLst>
                                      </p:cBhvr>
                                    </p:anim>
                                    <p:animScale>
                                      <p:cBhvr>
                                        <p:cTn id="30" dur="200" decel="100000" autoRev="1" fill="hold">
                                          <p:stCondLst>
                                            <p:cond delay="600"/>
                                          </p:stCondLst>
                                        </p:cTn>
                                        <p:tgtEl>
                                          <p:spTgt spid="64514">
                                            <p:txEl>
                                              <p:pRg st="4" end="4"/>
                                            </p:txEl>
                                          </p:spTgt>
                                        </p:tgtEl>
                                      </p:cBhvr>
                                      <p:from x="100000" y="100000"/>
                                      <p:to x="80000" y="100000"/>
                                    </p:animScale>
                                    <p:anim by="(#ppt_h/3+#ppt_w*0.1)" calcmode="lin" valueType="num">
                                      <p:cBhvr additive="sum">
                                        <p:cTn id="31" dur="200" decel="100000" autoRev="1" fill="hold">
                                          <p:stCondLst>
                                            <p:cond delay="600"/>
                                          </p:stCondLst>
                                        </p:cTn>
                                        <p:tgtEl>
                                          <p:spTgt spid="64514">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712345A7-BF1D-4BBA-8F90-10A1782EAB19}" type="slidenum">
              <a:rPr lang="en-US"/>
              <a:pPr>
                <a:defRPr/>
              </a:pPr>
              <a:t>38</a:t>
            </a:fld>
            <a:endParaRPr lang="en-US"/>
          </a:p>
        </p:txBody>
      </p:sp>
      <p:sp>
        <p:nvSpPr>
          <p:cNvPr id="65538" name="Rectangle 2"/>
          <p:cNvSpPr>
            <a:spLocks noGrp="1" noChangeArrowheads="1"/>
          </p:cNvSpPr>
          <p:nvPr>
            <p:ph type="body" idx="1"/>
          </p:nvPr>
        </p:nvSpPr>
        <p:spPr>
          <a:xfrm>
            <a:off x="228600" y="533400"/>
            <a:ext cx="8686800" cy="5715000"/>
          </a:xfrm>
        </p:spPr>
        <p:txBody>
          <a:bodyPr/>
          <a:lstStyle/>
          <a:p>
            <a:pPr eaLnBrk="1" hangingPunct="1">
              <a:defRPr/>
            </a:pPr>
            <a:r>
              <a:rPr lang="en-US" sz="4000" b="1" smtClean="0"/>
              <a:t>Tun, Toh Puan</a:t>
            </a:r>
          </a:p>
          <a:p>
            <a:pPr eaLnBrk="1" hangingPunct="1">
              <a:buFont typeface="Wingdings" pitchFamily="2" charset="2"/>
              <a:buNone/>
              <a:defRPr/>
            </a:pPr>
            <a:r>
              <a:rPr lang="en-US" sz="4000" b="1" smtClean="0"/>
              <a:t>	</a:t>
            </a:r>
            <a:r>
              <a:rPr lang="en-US" sz="4000" b="1" smtClean="0">
                <a:solidFill>
                  <a:srgbClr val="FFFF66"/>
                </a:solidFill>
              </a:rPr>
              <a:t>Yang Amat Berbahagia</a:t>
            </a:r>
          </a:p>
          <a:p>
            <a:pPr eaLnBrk="1" hangingPunct="1">
              <a:buFont typeface="Wingdings" pitchFamily="2" charset="2"/>
              <a:buNone/>
              <a:defRPr/>
            </a:pPr>
            <a:endParaRPr lang="en-US" sz="4000" b="1" smtClean="0"/>
          </a:p>
          <a:p>
            <a:pPr eaLnBrk="1" hangingPunct="1">
              <a:defRPr/>
            </a:pPr>
            <a:r>
              <a:rPr lang="fi-FI" sz="4000" b="1" smtClean="0"/>
              <a:t>Yang mempunyai gelaran kurniaan kerajaan (selain Tun dan Toh Puan) atau/dan gelaran ikhtisas yang formal</a:t>
            </a:r>
          </a:p>
          <a:p>
            <a:pPr eaLnBrk="1" hangingPunct="1">
              <a:buFont typeface="Wingdings" pitchFamily="2" charset="2"/>
              <a:buNone/>
              <a:defRPr/>
            </a:pPr>
            <a:r>
              <a:rPr lang="fi-FI" sz="4000" b="1" smtClean="0"/>
              <a:t>	</a:t>
            </a:r>
            <a:r>
              <a:rPr lang="en-US" sz="4000" b="1" smtClean="0">
                <a:solidFill>
                  <a:srgbClr val="FFFF66"/>
                </a:solidFill>
              </a:rPr>
              <a:t>Yang Berbahagia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65538">
                                            <p:txEl>
                                              <p:pRg st="0" end="0"/>
                                            </p:txEl>
                                          </p:spTgt>
                                        </p:tgtEl>
                                        <p:attrNameLst>
                                          <p:attrName>ppt_x</p:attrName>
                                        </p:attrNameLst>
                                      </p:cBhvr>
                                    </p:anim>
                                    <p:anim from="0" to="-1.0" calcmode="lin" valueType="num">
                                      <p:cBhvr>
                                        <p:cTn id="8" dur="200" decel="50000" autoRev="1" fill="hold">
                                          <p:stCondLst>
                                            <p:cond delay="600"/>
                                          </p:stCondLst>
                                        </p:cTn>
                                        <p:tgtEl>
                                          <p:spTgt spid="65538">
                                            <p:txEl>
                                              <p:pRg st="0" end="0"/>
                                            </p:txEl>
                                          </p:spTgt>
                                        </p:tgtEl>
                                        <p:attrNameLst>
                                          <p:attrName>xshear</p:attrName>
                                        </p:attrNameLst>
                                      </p:cBhvr>
                                    </p:anim>
                                    <p:animScale>
                                      <p:cBhvr>
                                        <p:cTn id="9" dur="200" decel="100000" autoRev="1" fill="hold">
                                          <p:stCondLst>
                                            <p:cond delay="600"/>
                                          </p:stCondLst>
                                        </p:cTn>
                                        <p:tgtEl>
                                          <p:spTgt spid="65538">
                                            <p:txEl>
                                              <p:pRg st="0" end="0"/>
                                            </p:txEl>
                                          </p:spTgt>
                                        </p:tgtEl>
                                      </p:cBhvr>
                                      <p:from x="100000" y="100000"/>
                                      <p:to x="80000" y="100000"/>
                                    </p:animScale>
                                    <p:anim by="(#ppt_h/3+#ppt_w*0.1)" calcmode="lin" valueType="num">
                                      <p:cBhvr additive="sum">
                                        <p:cTn id="10" dur="200" decel="100000" autoRev="1" fill="hold">
                                          <p:stCondLst>
                                            <p:cond delay="600"/>
                                          </p:stCondLst>
                                        </p:cTn>
                                        <p:tgtEl>
                                          <p:spTgt spid="65538">
                                            <p:txEl>
                                              <p:pRg st="0" end="0"/>
                                            </p:txEl>
                                          </p:spTgt>
                                        </p:tgtEl>
                                        <p:attrNameLst>
                                          <p:attrName>ppt_x</p:attrName>
                                        </p:attrNameLst>
                                      </p:cBhvr>
                                    </p:anim>
                                  </p:childTnLst>
                                </p:cTn>
                              </p:par>
                            </p:childTnLst>
                          </p:cTn>
                        </p:par>
                        <p:par>
                          <p:cTn id="11" fill="hold">
                            <p:stCondLst>
                              <p:cond delay="1000"/>
                            </p:stCondLst>
                            <p:childTnLst>
                              <p:par>
                                <p:cTn id="12" presetID="34" presetClass="entr" presetSubtype="0" fill="hold" nodeType="afterEffect">
                                  <p:stCondLst>
                                    <p:cond delay="0"/>
                                  </p:stCondLst>
                                  <p:childTnLst>
                                    <p:set>
                                      <p:cBhvr>
                                        <p:cTn id="13" dur="1" fill="hold">
                                          <p:stCondLst>
                                            <p:cond delay="0"/>
                                          </p:stCondLst>
                                        </p:cTn>
                                        <p:tgtEl>
                                          <p:spTgt spid="65538">
                                            <p:txEl>
                                              <p:pRg st="1" end="1"/>
                                            </p:txEl>
                                          </p:spTgt>
                                        </p:tgtEl>
                                        <p:attrNameLst>
                                          <p:attrName>style.visibility</p:attrName>
                                        </p:attrNameLst>
                                      </p:cBhvr>
                                      <p:to>
                                        <p:strVal val="visible"/>
                                      </p:to>
                                    </p:set>
                                    <p:anim from="(-#ppt_w/2)" to="(#ppt_x)" calcmode="lin" valueType="num">
                                      <p:cBhvr>
                                        <p:cTn id="14" dur="600" fill="hold">
                                          <p:stCondLst>
                                            <p:cond delay="0"/>
                                          </p:stCondLst>
                                        </p:cTn>
                                        <p:tgtEl>
                                          <p:spTgt spid="65538">
                                            <p:txEl>
                                              <p:pRg st="1" end="1"/>
                                            </p:txEl>
                                          </p:spTgt>
                                        </p:tgtEl>
                                        <p:attrNameLst>
                                          <p:attrName>ppt_x</p:attrName>
                                        </p:attrNameLst>
                                      </p:cBhvr>
                                    </p:anim>
                                    <p:anim from="0" to="-1.0" calcmode="lin" valueType="num">
                                      <p:cBhvr>
                                        <p:cTn id="15" dur="200" decel="50000" autoRev="1" fill="hold">
                                          <p:stCondLst>
                                            <p:cond delay="600"/>
                                          </p:stCondLst>
                                        </p:cTn>
                                        <p:tgtEl>
                                          <p:spTgt spid="65538">
                                            <p:txEl>
                                              <p:pRg st="1" end="1"/>
                                            </p:txEl>
                                          </p:spTgt>
                                        </p:tgtEl>
                                        <p:attrNameLst>
                                          <p:attrName>xshear</p:attrName>
                                        </p:attrNameLst>
                                      </p:cBhvr>
                                    </p:anim>
                                    <p:animScale>
                                      <p:cBhvr>
                                        <p:cTn id="16" dur="200" decel="100000" autoRev="1" fill="hold">
                                          <p:stCondLst>
                                            <p:cond delay="600"/>
                                          </p:stCondLst>
                                        </p:cTn>
                                        <p:tgtEl>
                                          <p:spTgt spid="65538">
                                            <p:txEl>
                                              <p:pRg st="1" end="1"/>
                                            </p:txEl>
                                          </p:spTgt>
                                        </p:tgtEl>
                                      </p:cBhvr>
                                      <p:from x="100000" y="100000"/>
                                      <p:to x="80000" y="100000"/>
                                    </p:animScale>
                                    <p:anim by="(#ppt_h/3+#ppt_w*0.1)" calcmode="lin" valueType="num">
                                      <p:cBhvr additive="sum">
                                        <p:cTn id="17" dur="200" decel="100000" autoRev="1" fill="hold">
                                          <p:stCondLst>
                                            <p:cond delay="600"/>
                                          </p:stCondLst>
                                        </p:cTn>
                                        <p:tgtEl>
                                          <p:spTgt spid="65538">
                                            <p:txEl>
                                              <p:pRg st="1" end="1"/>
                                            </p:txEl>
                                          </p:spTgt>
                                        </p:tgtEl>
                                        <p:attrNameLst>
                                          <p:attrName>ppt_x</p:attrName>
                                        </p:attrNameLst>
                                      </p:cBhvr>
                                    </p:anim>
                                  </p:childTnLst>
                                </p:cTn>
                              </p:par>
                            </p:childTnLst>
                          </p:cTn>
                        </p:par>
                        <p:par>
                          <p:cTn id="18" fill="hold">
                            <p:stCondLst>
                              <p:cond delay="2000"/>
                            </p:stCondLst>
                            <p:childTnLst>
                              <p:par>
                                <p:cTn id="19" presetID="34" presetClass="entr" presetSubtype="0" fill="hold" nodeType="afterEffect">
                                  <p:stCondLst>
                                    <p:cond delay="0"/>
                                  </p:stCondLst>
                                  <p:childTnLst>
                                    <p:set>
                                      <p:cBhvr>
                                        <p:cTn id="20" dur="1" fill="hold">
                                          <p:stCondLst>
                                            <p:cond delay="0"/>
                                          </p:stCondLst>
                                        </p:cTn>
                                        <p:tgtEl>
                                          <p:spTgt spid="65538">
                                            <p:txEl>
                                              <p:pRg st="3" end="3"/>
                                            </p:txEl>
                                          </p:spTgt>
                                        </p:tgtEl>
                                        <p:attrNameLst>
                                          <p:attrName>style.visibility</p:attrName>
                                        </p:attrNameLst>
                                      </p:cBhvr>
                                      <p:to>
                                        <p:strVal val="visible"/>
                                      </p:to>
                                    </p:set>
                                    <p:anim from="(-#ppt_w/2)" to="(#ppt_x)" calcmode="lin" valueType="num">
                                      <p:cBhvr>
                                        <p:cTn id="21" dur="600" fill="hold">
                                          <p:stCondLst>
                                            <p:cond delay="0"/>
                                          </p:stCondLst>
                                        </p:cTn>
                                        <p:tgtEl>
                                          <p:spTgt spid="65538">
                                            <p:txEl>
                                              <p:pRg st="3" end="3"/>
                                            </p:txEl>
                                          </p:spTgt>
                                        </p:tgtEl>
                                        <p:attrNameLst>
                                          <p:attrName>ppt_x</p:attrName>
                                        </p:attrNameLst>
                                      </p:cBhvr>
                                    </p:anim>
                                    <p:anim from="0" to="-1.0" calcmode="lin" valueType="num">
                                      <p:cBhvr>
                                        <p:cTn id="22" dur="200" decel="50000" autoRev="1" fill="hold">
                                          <p:stCondLst>
                                            <p:cond delay="600"/>
                                          </p:stCondLst>
                                        </p:cTn>
                                        <p:tgtEl>
                                          <p:spTgt spid="65538">
                                            <p:txEl>
                                              <p:pRg st="3" end="3"/>
                                            </p:txEl>
                                          </p:spTgt>
                                        </p:tgtEl>
                                        <p:attrNameLst>
                                          <p:attrName>xshear</p:attrName>
                                        </p:attrNameLst>
                                      </p:cBhvr>
                                    </p:anim>
                                    <p:animScale>
                                      <p:cBhvr>
                                        <p:cTn id="23" dur="200" decel="100000" autoRev="1" fill="hold">
                                          <p:stCondLst>
                                            <p:cond delay="600"/>
                                          </p:stCondLst>
                                        </p:cTn>
                                        <p:tgtEl>
                                          <p:spTgt spid="65538">
                                            <p:txEl>
                                              <p:pRg st="3" end="3"/>
                                            </p:txEl>
                                          </p:spTgt>
                                        </p:tgtEl>
                                      </p:cBhvr>
                                      <p:from x="100000" y="100000"/>
                                      <p:to x="80000" y="100000"/>
                                    </p:animScale>
                                    <p:anim by="(#ppt_h/3+#ppt_w*0.1)" calcmode="lin" valueType="num">
                                      <p:cBhvr additive="sum">
                                        <p:cTn id="24" dur="200" decel="100000" autoRev="1" fill="hold">
                                          <p:stCondLst>
                                            <p:cond delay="600"/>
                                          </p:stCondLst>
                                        </p:cTn>
                                        <p:tgtEl>
                                          <p:spTgt spid="65538">
                                            <p:txEl>
                                              <p:pRg st="3" end="3"/>
                                            </p:txEl>
                                          </p:spTgt>
                                        </p:tgtEl>
                                        <p:attrNameLst>
                                          <p:attrName>ppt_x</p:attrName>
                                        </p:attrNameLst>
                                      </p:cBhvr>
                                    </p:anim>
                                  </p:childTnLst>
                                </p:cTn>
                              </p:par>
                            </p:childTnLst>
                          </p:cTn>
                        </p:par>
                        <p:par>
                          <p:cTn id="25" fill="hold">
                            <p:stCondLst>
                              <p:cond delay="3000"/>
                            </p:stCondLst>
                            <p:childTnLst>
                              <p:par>
                                <p:cTn id="26" presetID="34" presetClass="entr" presetSubtype="0" fill="hold" nodeType="afterEffect">
                                  <p:stCondLst>
                                    <p:cond delay="0"/>
                                  </p:stCondLst>
                                  <p:childTnLst>
                                    <p:set>
                                      <p:cBhvr>
                                        <p:cTn id="27" dur="1" fill="hold">
                                          <p:stCondLst>
                                            <p:cond delay="0"/>
                                          </p:stCondLst>
                                        </p:cTn>
                                        <p:tgtEl>
                                          <p:spTgt spid="65538">
                                            <p:txEl>
                                              <p:pRg st="4" end="4"/>
                                            </p:txEl>
                                          </p:spTgt>
                                        </p:tgtEl>
                                        <p:attrNameLst>
                                          <p:attrName>style.visibility</p:attrName>
                                        </p:attrNameLst>
                                      </p:cBhvr>
                                      <p:to>
                                        <p:strVal val="visible"/>
                                      </p:to>
                                    </p:set>
                                    <p:anim from="(-#ppt_w/2)" to="(#ppt_x)" calcmode="lin" valueType="num">
                                      <p:cBhvr>
                                        <p:cTn id="28" dur="600" fill="hold">
                                          <p:stCondLst>
                                            <p:cond delay="0"/>
                                          </p:stCondLst>
                                        </p:cTn>
                                        <p:tgtEl>
                                          <p:spTgt spid="65538">
                                            <p:txEl>
                                              <p:pRg st="4" end="4"/>
                                            </p:txEl>
                                          </p:spTgt>
                                        </p:tgtEl>
                                        <p:attrNameLst>
                                          <p:attrName>ppt_x</p:attrName>
                                        </p:attrNameLst>
                                      </p:cBhvr>
                                    </p:anim>
                                    <p:anim from="0" to="-1.0" calcmode="lin" valueType="num">
                                      <p:cBhvr>
                                        <p:cTn id="29" dur="200" decel="50000" autoRev="1" fill="hold">
                                          <p:stCondLst>
                                            <p:cond delay="600"/>
                                          </p:stCondLst>
                                        </p:cTn>
                                        <p:tgtEl>
                                          <p:spTgt spid="65538">
                                            <p:txEl>
                                              <p:pRg st="4" end="4"/>
                                            </p:txEl>
                                          </p:spTgt>
                                        </p:tgtEl>
                                        <p:attrNameLst>
                                          <p:attrName>xshear</p:attrName>
                                        </p:attrNameLst>
                                      </p:cBhvr>
                                    </p:anim>
                                    <p:animScale>
                                      <p:cBhvr>
                                        <p:cTn id="30" dur="200" decel="100000" autoRev="1" fill="hold">
                                          <p:stCondLst>
                                            <p:cond delay="600"/>
                                          </p:stCondLst>
                                        </p:cTn>
                                        <p:tgtEl>
                                          <p:spTgt spid="65538">
                                            <p:txEl>
                                              <p:pRg st="4" end="4"/>
                                            </p:txEl>
                                          </p:spTgt>
                                        </p:tgtEl>
                                      </p:cBhvr>
                                      <p:from x="100000" y="100000"/>
                                      <p:to x="80000" y="100000"/>
                                    </p:animScale>
                                    <p:anim by="(#ppt_h/3+#ppt_w*0.1)" calcmode="lin" valueType="num">
                                      <p:cBhvr additive="sum">
                                        <p:cTn id="31" dur="200" decel="100000" autoRev="1" fill="hold">
                                          <p:stCondLst>
                                            <p:cond delay="600"/>
                                          </p:stCondLst>
                                        </p:cTn>
                                        <p:tgtEl>
                                          <p:spTgt spid="65538">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0B33B90F-24EF-450E-B1C0-02311BCB6E0E}" type="slidenum">
              <a:rPr lang="en-US"/>
              <a:pPr>
                <a:defRPr/>
              </a:pPr>
              <a:t>39</a:t>
            </a:fld>
            <a:endParaRPr lang="en-US"/>
          </a:p>
        </p:txBody>
      </p:sp>
      <p:sp>
        <p:nvSpPr>
          <p:cNvPr id="66562" name="Rectangle 2"/>
          <p:cNvSpPr>
            <a:spLocks noGrp="1" noChangeArrowheads="1"/>
          </p:cNvSpPr>
          <p:nvPr>
            <p:ph type="body" idx="1"/>
          </p:nvPr>
        </p:nvSpPr>
        <p:spPr>
          <a:xfrm>
            <a:off x="533400" y="533400"/>
            <a:ext cx="8382000" cy="5715000"/>
          </a:xfrm>
        </p:spPr>
        <p:txBody>
          <a:bodyPr/>
          <a:lstStyle/>
          <a:p>
            <a:pPr eaLnBrk="1" hangingPunct="1">
              <a:defRPr/>
            </a:pPr>
            <a:r>
              <a:rPr lang="en-US" sz="4000" b="1" smtClean="0"/>
              <a:t>Ketua Hakim Negara</a:t>
            </a:r>
          </a:p>
          <a:p>
            <a:pPr eaLnBrk="1" hangingPunct="1">
              <a:buFont typeface="Wingdings" pitchFamily="2" charset="2"/>
              <a:buNone/>
              <a:defRPr/>
            </a:pPr>
            <a:r>
              <a:rPr lang="en-US" sz="4000" b="1" smtClean="0"/>
              <a:t>	</a:t>
            </a:r>
            <a:r>
              <a:rPr lang="en-US" sz="4000" b="1" smtClean="0">
                <a:solidFill>
                  <a:srgbClr val="FFFF66"/>
                </a:solidFill>
              </a:rPr>
              <a:t>Yang Amat Arif</a:t>
            </a:r>
          </a:p>
          <a:p>
            <a:pPr eaLnBrk="1" hangingPunct="1">
              <a:buFont typeface="Wingdings" pitchFamily="2" charset="2"/>
              <a:buNone/>
              <a:defRPr/>
            </a:pPr>
            <a:endParaRPr lang="en-US" sz="4000" b="1" smtClean="0"/>
          </a:p>
          <a:p>
            <a:pPr eaLnBrk="1" hangingPunct="1">
              <a:defRPr/>
            </a:pPr>
            <a:r>
              <a:rPr lang="en-US" sz="4000" b="1" smtClean="0"/>
              <a:t>Ketua Polis Negara</a:t>
            </a:r>
          </a:p>
          <a:p>
            <a:pPr eaLnBrk="1" hangingPunct="1">
              <a:buFont typeface="Wingdings" pitchFamily="2" charset="2"/>
              <a:buNone/>
              <a:defRPr/>
            </a:pPr>
            <a:r>
              <a:rPr lang="en-US" sz="4000" b="1" smtClean="0"/>
              <a:t>	</a:t>
            </a:r>
            <a:r>
              <a:rPr lang="en-US" sz="4000" b="1" smtClean="0">
                <a:solidFill>
                  <a:srgbClr val="FFFF66"/>
                </a:solidFill>
              </a:rPr>
              <a:t>Yang Amat Setia</a:t>
            </a:r>
          </a:p>
          <a:p>
            <a:pPr eaLnBrk="1" hangingPunct="1">
              <a:buFont typeface="Wingdings" pitchFamily="2" charset="2"/>
              <a:buNone/>
              <a:defRPr/>
            </a:pPr>
            <a:endParaRPr lang="en-US" sz="4000" b="1" smtClean="0"/>
          </a:p>
          <a:p>
            <a:pPr eaLnBrk="1" hangingPunct="1">
              <a:defRPr/>
            </a:pPr>
            <a:r>
              <a:rPr lang="en-US" sz="4000" b="1" smtClean="0"/>
              <a:t>Hakim, Kadi</a:t>
            </a:r>
          </a:p>
          <a:p>
            <a:pPr eaLnBrk="1" hangingPunct="1">
              <a:buFont typeface="Wingdings" pitchFamily="2" charset="2"/>
              <a:buNone/>
              <a:defRPr/>
            </a:pPr>
            <a:r>
              <a:rPr lang="en-US" sz="4000" b="1" smtClean="0"/>
              <a:t>	</a:t>
            </a:r>
            <a:r>
              <a:rPr lang="en-US" sz="4000" b="1" smtClean="0">
                <a:solidFill>
                  <a:srgbClr val="FFFF66"/>
                </a:solidFill>
              </a:rPr>
              <a:t>Yang Arif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66562">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66562">
                                            <p:txEl>
                                              <p:pRg st="0" end="0"/>
                                            </p:txEl>
                                          </p:spTgt>
                                        </p:tgtEl>
                                        <p:attrNameLst>
                                          <p:attrName>ppt_x</p:attrName>
                                        </p:attrNameLst>
                                      </p:cBhvr>
                                    </p:anim>
                                    <p:anim from="0" to="-1.0" calcmode="lin" valueType="num">
                                      <p:cBhvr>
                                        <p:cTn id="8" dur="200" decel="50000" autoRev="1" fill="hold">
                                          <p:stCondLst>
                                            <p:cond delay="600"/>
                                          </p:stCondLst>
                                        </p:cTn>
                                        <p:tgtEl>
                                          <p:spTgt spid="66562">
                                            <p:txEl>
                                              <p:pRg st="0" end="0"/>
                                            </p:txEl>
                                          </p:spTgt>
                                        </p:tgtEl>
                                        <p:attrNameLst>
                                          <p:attrName>xshear</p:attrName>
                                        </p:attrNameLst>
                                      </p:cBhvr>
                                    </p:anim>
                                    <p:animScale>
                                      <p:cBhvr>
                                        <p:cTn id="9" dur="200" decel="100000" autoRev="1" fill="hold">
                                          <p:stCondLst>
                                            <p:cond delay="600"/>
                                          </p:stCondLst>
                                        </p:cTn>
                                        <p:tgtEl>
                                          <p:spTgt spid="66562">
                                            <p:txEl>
                                              <p:pRg st="0" end="0"/>
                                            </p:txEl>
                                          </p:spTgt>
                                        </p:tgtEl>
                                      </p:cBhvr>
                                      <p:from x="100000" y="100000"/>
                                      <p:to x="80000" y="100000"/>
                                    </p:animScale>
                                    <p:anim by="(#ppt_h/3+#ppt_w*0.1)" calcmode="lin" valueType="num">
                                      <p:cBhvr additive="sum">
                                        <p:cTn id="10" dur="200" decel="100000" autoRev="1" fill="hold">
                                          <p:stCondLst>
                                            <p:cond delay="600"/>
                                          </p:stCondLst>
                                        </p:cTn>
                                        <p:tgtEl>
                                          <p:spTgt spid="66562">
                                            <p:txEl>
                                              <p:pRg st="0" end="0"/>
                                            </p:txEl>
                                          </p:spTgt>
                                        </p:tgtEl>
                                        <p:attrNameLst>
                                          <p:attrName>ppt_x</p:attrName>
                                        </p:attrNameLst>
                                      </p:cBhvr>
                                    </p:anim>
                                  </p:childTnLst>
                                </p:cTn>
                              </p:par>
                            </p:childTnLst>
                          </p:cTn>
                        </p:par>
                        <p:par>
                          <p:cTn id="11" fill="hold">
                            <p:stCondLst>
                              <p:cond delay="1000"/>
                            </p:stCondLst>
                            <p:childTnLst>
                              <p:par>
                                <p:cTn id="12" presetID="34" presetClass="entr" presetSubtype="0" fill="hold" nodeType="afterEffect">
                                  <p:stCondLst>
                                    <p:cond delay="0"/>
                                  </p:stCondLst>
                                  <p:childTnLst>
                                    <p:set>
                                      <p:cBhvr>
                                        <p:cTn id="13" dur="1" fill="hold">
                                          <p:stCondLst>
                                            <p:cond delay="0"/>
                                          </p:stCondLst>
                                        </p:cTn>
                                        <p:tgtEl>
                                          <p:spTgt spid="66562">
                                            <p:txEl>
                                              <p:pRg st="1" end="1"/>
                                            </p:txEl>
                                          </p:spTgt>
                                        </p:tgtEl>
                                        <p:attrNameLst>
                                          <p:attrName>style.visibility</p:attrName>
                                        </p:attrNameLst>
                                      </p:cBhvr>
                                      <p:to>
                                        <p:strVal val="visible"/>
                                      </p:to>
                                    </p:set>
                                    <p:anim from="(-#ppt_w/2)" to="(#ppt_x)" calcmode="lin" valueType="num">
                                      <p:cBhvr>
                                        <p:cTn id="14" dur="600" fill="hold">
                                          <p:stCondLst>
                                            <p:cond delay="0"/>
                                          </p:stCondLst>
                                        </p:cTn>
                                        <p:tgtEl>
                                          <p:spTgt spid="66562">
                                            <p:txEl>
                                              <p:pRg st="1" end="1"/>
                                            </p:txEl>
                                          </p:spTgt>
                                        </p:tgtEl>
                                        <p:attrNameLst>
                                          <p:attrName>ppt_x</p:attrName>
                                        </p:attrNameLst>
                                      </p:cBhvr>
                                    </p:anim>
                                    <p:anim from="0" to="-1.0" calcmode="lin" valueType="num">
                                      <p:cBhvr>
                                        <p:cTn id="15" dur="200" decel="50000" autoRev="1" fill="hold">
                                          <p:stCondLst>
                                            <p:cond delay="600"/>
                                          </p:stCondLst>
                                        </p:cTn>
                                        <p:tgtEl>
                                          <p:spTgt spid="66562">
                                            <p:txEl>
                                              <p:pRg st="1" end="1"/>
                                            </p:txEl>
                                          </p:spTgt>
                                        </p:tgtEl>
                                        <p:attrNameLst>
                                          <p:attrName>xshear</p:attrName>
                                        </p:attrNameLst>
                                      </p:cBhvr>
                                    </p:anim>
                                    <p:animScale>
                                      <p:cBhvr>
                                        <p:cTn id="16" dur="200" decel="100000" autoRev="1" fill="hold">
                                          <p:stCondLst>
                                            <p:cond delay="600"/>
                                          </p:stCondLst>
                                        </p:cTn>
                                        <p:tgtEl>
                                          <p:spTgt spid="66562">
                                            <p:txEl>
                                              <p:pRg st="1" end="1"/>
                                            </p:txEl>
                                          </p:spTgt>
                                        </p:tgtEl>
                                      </p:cBhvr>
                                      <p:from x="100000" y="100000"/>
                                      <p:to x="80000" y="100000"/>
                                    </p:animScale>
                                    <p:anim by="(#ppt_h/3+#ppt_w*0.1)" calcmode="lin" valueType="num">
                                      <p:cBhvr additive="sum">
                                        <p:cTn id="17" dur="200" decel="100000" autoRev="1" fill="hold">
                                          <p:stCondLst>
                                            <p:cond delay="600"/>
                                          </p:stCondLst>
                                        </p:cTn>
                                        <p:tgtEl>
                                          <p:spTgt spid="66562">
                                            <p:txEl>
                                              <p:pRg st="1" end="1"/>
                                            </p:txEl>
                                          </p:spTgt>
                                        </p:tgtEl>
                                        <p:attrNameLst>
                                          <p:attrName>ppt_x</p:attrName>
                                        </p:attrNameLst>
                                      </p:cBhvr>
                                    </p:anim>
                                  </p:childTnLst>
                                </p:cTn>
                              </p:par>
                            </p:childTnLst>
                          </p:cTn>
                        </p:par>
                        <p:par>
                          <p:cTn id="18" fill="hold">
                            <p:stCondLst>
                              <p:cond delay="2000"/>
                            </p:stCondLst>
                            <p:childTnLst>
                              <p:par>
                                <p:cTn id="19" presetID="34" presetClass="entr" presetSubtype="0" fill="hold" nodeType="afterEffect">
                                  <p:stCondLst>
                                    <p:cond delay="0"/>
                                  </p:stCondLst>
                                  <p:childTnLst>
                                    <p:set>
                                      <p:cBhvr>
                                        <p:cTn id="20" dur="1" fill="hold">
                                          <p:stCondLst>
                                            <p:cond delay="0"/>
                                          </p:stCondLst>
                                        </p:cTn>
                                        <p:tgtEl>
                                          <p:spTgt spid="66562">
                                            <p:txEl>
                                              <p:pRg st="3" end="3"/>
                                            </p:txEl>
                                          </p:spTgt>
                                        </p:tgtEl>
                                        <p:attrNameLst>
                                          <p:attrName>style.visibility</p:attrName>
                                        </p:attrNameLst>
                                      </p:cBhvr>
                                      <p:to>
                                        <p:strVal val="visible"/>
                                      </p:to>
                                    </p:set>
                                    <p:anim from="(-#ppt_w/2)" to="(#ppt_x)" calcmode="lin" valueType="num">
                                      <p:cBhvr>
                                        <p:cTn id="21" dur="600" fill="hold">
                                          <p:stCondLst>
                                            <p:cond delay="0"/>
                                          </p:stCondLst>
                                        </p:cTn>
                                        <p:tgtEl>
                                          <p:spTgt spid="66562">
                                            <p:txEl>
                                              <p:pRg st="3" end="3"/>
                                            </p:txEl>
                                          </p:spTgt>
                                        </p:tgtEl>
                                        <p:attrNameLst>
                                          <p:attrName>ppt_x</p:attrName>
                                        </p:attrNameLst>
                                      </p:cBhvr>
                                    </p:anim>
                                    <p:anim from="0" to="-1.0" calcmode="lin" valueType="num">
                                      <p:cBhvr>
                                        <p:cTn id="22" dur="200" decel="50000" autoRev="1" fill="hold">
                                          <p:stCondLst>
                                            <p:cond delay="600"/>
                                          </p:stCondLst>
                                        </p:cTn>
                                        <p:tgtEl>
                                          <p:spTgt spid="66562">
                                            <p:txEl>
                                              <p:pRg st="3" end="3"/>
                                            </p:txEl>
                                          </p:spTgt>
                                        </p:tgtEl>
                                        <p:attrNameLst>
                                          <p:attrName>xshear</p:attrName>
                                        </p:attrNameLst>
                                      </p:cBhvr>
                                    </p:anim>
                                    <p:animScale>
                                      <p:cBhvr>
                                        <p:cTn id="23" dur="200" decel="100000" autoRev="1" fill="hold">
                                          <p:stCondLst>
                                            <p:cond delay="600"/>
                                          </p:stCondLst>
                                        </p:cTn>
                                        <p:tgtEl>
                                          <p:spTgt spid="66562">
                                            <p:txEl>
                                              <p:pRg st="3" end="3"/>
                                            </p:txEl>
                                          </p:spTgt>
                                        </p:tgtEl>
                                      </p:cBhvr>
                                      <p:from x="100000" y="100000"/>
                                      <p:to x="80000" y="100000"/>
                                    </p:animScale>
                                    <p:anim by="(#ppt_h/3+#ppt_w*0.1)" calcmode="lin" valueType="num">
                                      <p:cBhvr additive="sum">
                                        <p:cTn id="24" dur="200" decel="100000" autoRev="1" fill="hold">
                                          <p:stCondLst>
                                            <p:cond delay="600"/>
                                          </p:stCondLst>
                                        </p:cTn>
                                        <p:tgtEl>
                                          <p:spTgt spid="66562">
                                            <p:txEl>
                                              <p:pRg st="3" end="3"/>
                                            </p:txEl>
                                          </p:spTgt>
                                        </p:tgtEl>
                                        <p:attrNameLst>
                                          <p:attrName>ppt_x</p:attrName>
                                        </p:attrNameLst>
                                      </p:cBhvr>
                                    </p:anim>
                                  </p:childTnLst>
                                </p:cTn>
                              </p:par>
                            </p:childTnLst>
                          </p:cTn>
                        </p:par>
                        <p:par>
                          <p:cTn id="25" fill="hold">
                            <p:stCondLst>
                              <p:cond delay="3000"/>
                            </p:stCondLst>
                            <p:childTnLst>
                              <p:par>
                                <p:cTn id="26" presetID="34" presetClass="entr" presetSubtype="0" fill="hold" nodeType="afterEffect">
                                  <p:stCondLst>
                                    <p:cond delay="0"/>
                                  </p:stCondLst>
                                  <p:childTnLst>
                                    <p:set>
                                      <p:cBhvr>
                                        <p:cTn id="27" dur="1" fill="hold">
                                          <p:stCondLst>
                                            <p:cond delay="0"/>
                                          </p:stCondLst>
                                        </p:cTn>
                                        <p:tgtEl>
                                          <p:spTgt spid="66562">
                                            <p:txEl>
                                              <p:pRg st="4" end="4"/>
                                            </p:txEl>
                                          </p:spTgt>
                                        </p:tgtEl>
                                        <p:attrNameLst>
                                          <p:attrName>style.visibility</p:attrName>
                                        </p:attrNameLst>
                                      </p:cBhvr>
                                      <p:to>
                                        <p:strVal val="visible"/>
                                      </p:to>
                                    </p:set>
                                    <p:anim from="(-#ppt_w/2)" to="(#ppt_x)" calcmode="lin" valueType="num">
                                      <p:cBhvr>
                                        <p:cTn id="28" dur="600" fill="hold">
                                          <p:stCondLst>
                                            <p:cond delay="0"/>
                                          </p:stCondLst>
                                        </p:cTn>
                                        <p:tgtEl>
                                          <p:spTgt spid="66562">
                                            <p:txEl>
                                              <p:pRg st="4" end="4"/>
                                            </p:txEl>
                                          </p:spTgt>
                                        </p:tgtEl>
                                        <p:attrNameLst>
                                          <p:attrName>ppt_x</p:attrName>
                                        </p:attrNameLst>
                                      </p:cBhvr>
                                    </p:anim>
                                    <p:anim from="0" to="-1.0" calcmode="lin" valueType="num">
                                      <p:cBhvr>
                                        <p:cTn id="29" dur="200" decel="50000" autoRev="1" fill="hold">
                                          <p:stCondLst>
                                            <p:cond delay="600"/>
                                          </p:stCondLst>
                                        </p:cTn>
                                        <p:tgtEl>
                                          <p:spTgt spid="66562">
                                            <p:txEl>
                                              <p:pRg st="4" end="4"/>
                                            </p:txEl>
                                          </p:spTgt>
                                        </p:tgtEl>
                                        <p:attrNameLst>
                                          <p:attrName>xshear</p:attrName>
                                        </p:attrNameLst>
                                      </p:cBhvr>
                                    </p:anim>
                                    <p:animScale>
                                      <p:cBhvr>
                                        <p:cTn id="30" dur="200" decel="100000" autoRev="1" fill="hold">
                                          <p:stCondLst>
                                            <p:cond delay="600"/>
                                          </p:stCondLst>
                                        </p:cTn>
                                        <p:tgtEl>
                                          <p:spTgt spid="66562">
                                            <p:txEl>
                                              <p:pRg st="4" end="4"/>
                                            </p:txEl>
                                          </p:spTgt>
                                        </p:tgtEl>
                                      </p:cBhvr>
                                      <p:from x="100000" y="100000"/>
                                      <p:to x="80000" y="100000"/>
                                    </p:animScale>
                                    <p:anim by="(#ppt_h/3+#ppt_w*0.1)" calcmode="lin" valueType="num">
                                      <p:cBhvr additive="sum">
                                        <p:cTn id="31" dur="200" decel="100000" autoRev="1" fill="hold">
                                          <p:stCondLst>
                                            <p:cond delay="600"/>
                                          </p:stCondLst>
                                        </p:cTn>
                                        <p:tgtEl>
                                          <p:spTgt spid="66562">
                                            <p:txEl>
                                              <p:pRg st="4" end="4"/>
                                            </p:txEl>
                                          </p:spTgt>
                                        </p:tgtEl>
                                        <p:attrNameLst>
                                          <p:attrName>ppt_x</p:attrName>
                                        </p:attrNameLst>
                                      </p:cBhvr>
                                    </p:anim>
                                  </p:childTnLst>
                                </p:cTn>
                              </p:par>
                            </p:childTnLst>
                          </p:cTn>
                        </p:par>
                        <p:par>
                          <p:cTn id="32" fill="hold">
                            <p:stCondLst>
                              <p:cond delay="4000"/>
                            </p:stCondLst>
                            <p:childTnLst>
                              <p:par>
                                <p:cTn id="33" presetID="34" presetClass="entr" presetSubtype="0" fill="hold" nodeType="afterEffect">
                                  <p:stCondLst>
                                    <p:cond delay="0"/>
                                  </p:stCondLst>
                                  <p:childTnLst>
                                    <p:set>
                                      <p:cBhvr>
                                        <p:cTn id="34" dur="1" fill="hold">
                                          <p:stCondLst>
                                            <p:cond delay="0"/>
                                          </p:stCondLst>
                                        </p:cTn>
                                        <p:tgtEl>
                                          <p:spTgt spid="66562">
                                            <p:txEl>
                                              <p:pRg st="6" end="6"/>
                                            </p:txEl>
                                          </p:spTgt>
                                        </p:tgtEl>
                                        <p:attrNameLst>
                                          <p:attrName>style.visibility</p:attrName>
                                        </p:attrNameLst>
                                      </p:cBhvr>
                                      <p:to>
                                        <p:strVal val="visible"/>
                                      </p:to>
                                    </p:set>
                                    <p:anim from="(-#ppt_w/2)" to="(#ppt_x)" calcmode="lin" valueType="num">
                                      <p:cBhvr>
                                        <p:cTn id="35" dur="600" fill="hold">
                                          <p:stCondLst>
                                            <p:cond delay="0"/>
                                          </p:stCondLst>
                                        </p:cTn>
                                        <p:tgtEl>
                                          <p:spTgt spid="66562">
                                            <p:txEl>
                                              <p:pRg st="6" end="6"/>
                                            </p:txEl>
                                          </p:spTgt>
                                        </p:tgtEl>
                                        <p:attrNameLst>
                                          <p:attrName>ppt_x</p:attrName>
                                        </p:attrNameLst>
                                      </p:cBhvr>
                                    </p:anim>
                                    <p:anim from="0" to="-1.0" calcmode="lin" valueType="num">
                                      <p:cBhvr>
                                        <p:cTn id="36" dur="200" decel="50000" autoRev="1" fill="hold">
                                          <p:stCondLst>
                                            <p:cond delay="600"/>
                                          </p:stCondLst>
                                        </p:cTn>
                                        <p:tgtEl>
                                          <p:spTgt spid="66562">
                                            <p:txEl>
                                              <p:pRg st="6" end="6"/>
                                            </p:txEl>
                                          </p:spTgt>
                                        </p:tgtEl>
                                        <p:attrNameLst>
                                          <p:attrName>xshear</p:attrName>
                                        </p:attrNameLst>
                                      </p:cBhvr>
                                    </p:anim>
                                    <p:animScale>
                                      <p:cBhvr>
                                        <p:cTn id="37" dur="200" decel="100000" autoRev="1" fill="hold">
                                          <p:stCondLst>
                                            <p:cond delay="600"/>
                                          </p:stCondLst>
                                        </p:cTn>
                                        <p:tgtEl>
                                          <p:spTgt spid="66562">
                                            <p:txEl>
                                              <p:pRg st="6" end="6"/>
                                            </p:txEl>
                                          </p:spTgt>
                                        </p:tgtEl>
                                      </p:cBhvr>
                                      <p:from x="100000" y="100000"/>
                                      <p:to x="80000" y="100000"/>
                                    </p:animScale>
                                    <p:anim by="(#ppt_h/3+#ppt_w*0.1)" calcmode="lin" valueType="num">
                                      <p:cBhvr additive="sum">
                                        <p:cTn id="38" dur="200" decel="100000" autoRev="1" fill="hold">
                                          <p:stCondLst>
                                            <p:cond delay="600"/>
                                          </p:stCondLst>
                                        </p:cTn>
                                        <p:tgtEl>
                                          <p:spTgt spid="66562">
                                            <p:txEl>
                                              <p:pRg st="6" end="6"/>
                                            </p:txEl>
                                          </p:spTgt>
                                        </p:tgtEl>
                                        <p:attrNameLst>
                                          <p:attrName>ppt_x</p:attrName>
                                        </p:attrNameLst>
                                      </p:cBhvr>
                                    </p:anim>
                                  </p:childTnLst>
                                </p:cTn>
                              </p:par>
                            </p:childTnLst>
                          </p:cTn>
                        </p:par>
                        <p:par>
                          <p:cTn id="39" fill="hold">
                            <p:stCondLst>
                              <p:cond delay="5000"/>
                            </p:stCondLst>
                            <p:childTnLst>
                              <p:par>
                                <p:cTn id="40" presetID="34" presetClass="entr" presetSubtype="0" fill="hold" nodeType="afterEffect">
                                  <p:stCondLst>
                                    <p:cond delay="0"/>
                                  </p:stCondLst>
                                  <p:childTnLst>
                                    <p:set>
                                      <p:cBhvr>
                                        <p:cTn id="41" dur="1" fill="hold">
                                          <p:stCondLst>
                                            <p:cond delay="0"/>
                                          </p:stCondLst>
                                        </p:cTn>
                                        <p:tgtEl>
                                          <p:spTgt spid="66562">
                                            <p:txEl>
                                              <p:pRg st="7" end="7"/>
                                            </p:txEl>
                                          </p:spTgt>
                                        </p:tgtEl>
                                        <p:attrNameLst>
                                          <p:attrName>style.visibility</p:attrName>
                                        </p:attrNameLst>
                                      </p:cBhvr>
                                      <p:to>
                                        <p:strVal val="visible"/>
                                      </p:to>
                                    </p:set>
                                    <p:anim from="(-#ppt_w/2)" to="(#ppt_x)" calcmode="lin" valueType="num">
                                      <p:cBhvr>
                                        <p:cTn id="42" dur="600" fill="hold">
                                          <p:stCondLst>
                                            <p:cond delay="0"/>
                                          </p:stCondLst>
                                        </p:cTn>
                                        <p:tgtEl>
                                          <p:spTgt spid="66562">
                                            <p:txEl>
                                              <p:pRg st="7" end="7"/>
                                            </p:txEl>
                                          </p:spTgt>
                                        </p:tgtEl>
                                        <p:attrNameLst>
                                          <p:attrName>ppt_x</p:attrName>
                                        </p:attrNameLst>
                                      </p:cBhvr>
                                    </p:anim>
                                    <p:anim from="0" to="-1.0" calcmode="lin" valueType="num">
                                      <p:cBhvr>
                                        <p:cTn id="43" dur="200" decel="50000" autoRev="1" fill="hold">
                                          <p:stCondLst>
                                            <p:cond delay="600"/>
                                          </p:stCondLst>
                                        </p:cTn>
                                        <p:tgtEl>
                                          <p:spTgt spid="66562">
                                            <p:txEl>
                                              <p:pRg st="7" end="7"/>
                                            </p:txEl>
                                          </p:spTgt>
                                        </p:tgtEl>
                                        <p:attrNameLst>
                                          <p:attrName>xshear</p:attrName>
                                        </p:attrNameLst>
                                      </p:cBhvr>
                                    </p:anim>
                                    <p:animScale>
                                      <p:cBhvr>
                                        <p:cTn id="44" dur="200" decel="100000" autoRev="1" fill="hold">
                                          <p:stCondLst>
                                            <p:cond delay="600"/>
                                          </p:stCondLst>
                                        </p:cTn>
                                        <p:tgtEl>
                                          <p:spTgt spid="66562">
                                            <p:txEl>
                                              <p:pRg st="7" end="7"/>
                                            </p:txEl>
                                          </p:spTgt>
                                        </p:tgtEl>
                                      </p:cBhvr>
                                      <p:from x="100000" y="100000"/>
                                      <p:to x="80000" y="100000"/>
                                    </p:animScale>
                                    <p:anim by="(#ppt_h/3+#ppt_w*0.1)" calcmode="lin" valueType="num">
                                      <p:cBhvr additive="sum">
                                        <p:cTn id="45" dur="200" decel="100000" autoRev="1" fill="hold">
                                          <p:stCondLst>
                                            <p:cond delay="600"/>
                                          </p:stCondLst>
                                        </p:cTn>
                                        <p:tgtEl>
                                          <p:spTgt spid="66562">
                                            <p:txEl>
                                              <p:pRg st="7" end="7"/>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3414401-D159-4782-B8DB-A099C6EB5CB9}" type="slidenum">
              <a:rPr lang="en-US"/>
              <a:pPr>
                <a:defRPr/>
              </a:pPr>
              <a:t>4</a:t>
            </a:fld>
            <a:endParaRPr lang="en-US"/>
          </a:p>
        </p:txBody>
      </p:sp>
      <p:sp>
        <p:nvSpPr>
          <p:cNvPr id="71682" name="Rectangle 2"/>
          <p:cNvSpPr>
            <a:spLocks noGrp="1" noChangeArrowheads="1"/>
          </p:cNvSpPr>
          <p:nvPr>
            <p:ph type="title"/>
          </p:nvPr>
        </p:nvSpPr>
        <p:spPr/>
        <p:txBody>
          <a:bodyPr/>
          <a:lstStyle/>
          <a:p>
            <a:pPr eaLnBrk="1" hangingPunct="1">
              <a:defRPr/>
            </a:pPr>
            <a:r>
              <a:rPr lang="en-US" smtClean="0"/>
              <a:t>KESANTUNAN BERBAHASA</a:t>
            </a:r>
          </a:p>
        </p:txBody>
      </p:sp>
      <p:sp>
        <p:nvSpPr>
          <p:cNvPr id="71683" name="Rectangle 3"/>
          <p:cNvSpPr>
            <a:spLocks noGrp="1" noChangeArrowheads="1"/>
          </p:cNvSpPr>
          <p:nvPr>
            <p:ph type="body" idx="1"/>
          </p:nvPr>
        </p:nvSpPr>
        <p:spPr/>
        <p:txBody>
          <a:bodyPr/>
          <a:lstStyle/>
          <a:p>
            <a:pPr eaLnBrk="1" hangingPunct="1">
              <a:lnSpc>
                <a:spcPct val="90000"/>
              </a:lnSpc>
              <a:defRPr/>
            </a:pPr>
            <a:r>
              <a:rPr lang="en-US" smtClean="0"/>
              <a:t>Cara dan bentuk bahasa yang digunakan oleh seseorang dengan penuh sopan;</a:t>
            </a:r>
          </a:p>
          <a:p>
            <a:pPr eaLnBrk="1" hangingPunct="1">
              <a:lnSpc>
                <a:spcPct val="90000"/>
              </a:lnSpc>
              <a:buFont typeface="Wingdings" pitchFamily="2" charset="2"/>
              <a:buNone/>
              <a:defRPr/>
            </a:pPr>
            <a:r>
              <a:rPr lang="en-US" smtClean="0"/>
              <a:t>	Timbang rasa yang kita berikan kepada orang yang mendengar pertuturan kita.</a:t>
            </a:r>
          </a:p>
          <a:p>
            <a:pPr eaLnBrk="1" hangingPunct="1">
              <a:lnSpc>
                <a:spcPct val="90000"/>
              </a:lnSpc>
              <a:defRPr/>
            </a:pPr>
            <a:endParaRPr lang="en-US" smtClean="0"/>
          </a:p>
          <a:p>
            <a:pPr eaLnBrk="1" hangingPunct="1">
              <a:lnSpc>
                <a:spcPct val="90000"/>
              </a:lnSpc>
              <a:defRPr/>
            </a:pPr>
            <a:r>
              <a:rPr lang="en-US" smtClean="0"/>
              <a:t>Contoh:</a:t>
            </a:r>
          </a:p>
          <a:p>
            <a:pPr eaLnBrk="1" hangingPunct="1">
              <a:lnSpc>
                <a:spcPct val="90000"/>
              </a:lnSpc>
              <a:buFont typeface="Wingdings" pitchFamily="2" charset="2"/>
              <a:buNone/>
              <a:defRPr/>
            </a:pPr>
            <a:r>
              <a:rPr lang="en-US" smtClean="0"/>
              <a:t>			</a:t>
            </a:r>
            <a:r>
              <a:rPr lang="en-US" b="1" i="1" smtClean="0"/>
              <a:t>Bahasa yang digunakan untuk menolak permintaan seseorang tanpa mengecilkan hatinya.</a:t>
            </a:r>
          </a:p>
          <a:p>
            <a:pPr lvl="1" eaLnBrk="1" hangingPunct="1">
              <a:lnSpc>
                <a:spcPct val="90000"/>
              </a:lnSpc>
              <a:buFontTx/>
              <a:buNone/>
              <a:defRPr/>
            </a:pPr>
            <a:endParaRPr lang="en-US" b="1" i="1" smtClean="0"/>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additive="base">
                                        <p:cTn id="7" dur="500" fill="hold"/>
                                        <p:tgtEl>
                                          <p:spTgt spid="716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68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71683">
                                            <p:txEl>
                                              <p:pRg st="1" end="1"/>
                                            </p:txEl>
                                          </p:spTgt>
                                        </p:tgtEl>
                                        <p:attrNameLst>
                                          <p:attrName>style.visibility</p:attrName>
                                        </p:attrNameLst>
                                      </p:cBhvr>
                                      <p:to>
                                        <p:strVal val="visible"/>
                                      </p:to>
                                    </p:set>
                                    <p:anim calcmode="lin" valueType="num">
                                      <p:cBhvr additive="base">
                                        <p:cTn id="13" dur="500" fill="hold"/>
                                        <p:tgtEl>
                                          <p:spTgt spid="716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68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71683">
                                            <p:txEl>
                                              <p:pRg st="3" end="3"/>
                                            </p:txEl>
                                          </p:spTgt>
                                        </p:tgtEl>
                                        <p:attrNameLst>
                                          <p:attrName>style.visibility</p:attrName>
                                        </p:attrNameLst>
                                      </p:cBhvr>
                                      <p:to>
                                        <p:strVal val="visible"/>
                                      </p:to>
                                    </p:set>
                                    <p:anim calcmode="lin" valueType="num">
                                      <p:cBhvr additive="base">
                                        <p:cTn id="19" dur="500" fill="hold"/>
                                        <p:tgtEl>
                                          <p:spTgt spid="7168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68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71683">
                                            <p:txEl>
                                              <p:pRg st="4" end="4"/>
                                            </p:txEl>
                                          </p:spTgt>
                                        </p:tgtEl>
                                        <p:attrNameLst>
                                          <p:attrName>style.visibility</p:attrName>
                                        </p:attrNameLst>
                                      </p:cBhvr>
                                      <p:to>
                                        <p:strVal val="visible"/>
                                      </p:to>
                                    </p:set>
                                    <p:anim calcmode="lin" valueType="num">
                                      <p:cBhvr additive="base">
                                        <p:cTn id="25" dur="500" fill="hold"/>
                                        <p:tgtEl>
                                          <p:spTgt spid="7168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68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bldLvl="5"/>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E918EFCC-CA66-4424-A7E5-3CDF97D86C35}" type="slidenum">
              <a:rPr lang="en-US"/>
              <a:pPr>
                <a:defRPr/>
              </a:pPr>
              <a:t>40</a:t>
            </a:fld>
            <a:endParaRPr lang="en-US"/>
          </a:p>
        </p:txBody>
      </p:sp>
      <p:sp>
        <p:nvSpPr>
          <p:cNvPr id="67586" name="Rectangle 2"/>
          <p:cNvSpPr>
            <a:spLocks noGrp="1" noChangeArrowheads="1"/>
          </p:cNvSpPr>
          <p:nvPr>
            <p:ph type="body" idx="1"/>
          </p:nvPr>
        </p:nvSpPr>
        <p:spPr>
          <a:xfrm>
            <a:off x="533400" y="533400"/>
            <a:ext cx="8382000" cy="5715000"/>
          </a:xfrm>
        </p:spPr>
        <p:txBody>
          <a:bodyPr/>
          <a:lstStyle/>
          <a:p>
            <a:pPr eaLnBrk="1" hangingPunct="1">
              <a:defRPr/>
            </a:pPr>
            <a:r>
              <a:rPr lang="en-US" sz="4400" b="1" smtClean="0"/>
              <a:t>Mufti dan pemimpin Islam</a:t>
            </a:r>
          </a:p>
          <a:p>
            <a:pPr eaLnBrk="1" hangingPunct="1">
              <a:buFont typeface="Wingdings" pitchFamily="2" charset="2"/>
              <a:buNone/>
              <a:defRPr/>
            </a:pPr>
            <a:r>
              <a:rPr lang="en-US" sz="4400" b="1" smtClean="0"/>
              <a:t>	</a:t>
            </a:r>
            <a:r>
              <a:rPr lang="en-US" sz="4400" b="1" smtClean="0">
                <a:solidFill>
                  <a:srgbClr val="FFFF66"/>
                </a:solidFill>
              </a:rPr>
              <a:t>Sahibul Samahah</a:t>
            </a:r>
          </a:p>
          <a:p>
            <a:pPr eaLnBrk="1" hangingPunct="1">
              <a:buFont typeface="Wingdings" pitchFamily="2" charset="2"/>
              <a:buNone/>
              <a:defRPr/>
            </a:pPr>
            <a:endParaRPr lang="en-US" sz="4400" b="1" smtClean="0"/>
          </a:p>
          <a:p>
            <a:pPr eaLnBrk="1" hangingPunct="1">
              <a:defRPr/>
            </a:pPr>
            <a:r>
              <a:rPr lang="en-US" sz="4400" b="1" smtClean="0"/>
              <a:t>Ketua jabatan tanpa gelaran</a:t>
            </a:r>
          </a:p>
          <a:p>
            <a:pPr eaLnBrk="1" hangingPunct="1">
              <a:buFont typeface="Wingdings" pitchFamily="2" charset="2"/>
              <a:buNone/>
              <a:defRPr/>
            </a:pPr>
            <a:r>
              <a:rPr lang="en-US" sz="4400" b="1" smtClean="0"/>
              <a:t>	</a:t>
            </a:r>
            <a:r>
              <a:rPr lang="en-US" sz="4400" b="1" smtClean="0">
                <a:solidFill>
                  <a:srgbClr val="FFFF66"/>
                </a:solidFill>
              </a:rPr>
              <a:t>Yang Berusaha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67586">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67586">
                                            <p:txEl>
                                              <p:pRg st="0" end="0"/>
                                            </p:txEl>
                                          </p:spTgt>
                                        </p:tgtEl>
                                        <p:attrNameLst>
                                          <p:attrName>ppt_x</p:attrName>
                                        </p:attrNameLst>
                                      </p:cBhvr>
                                    </p:anim>
                                    <p:anim from="0" to="-1.0" calcmode="lin" valueType="num">
                                      <p:cBhvr>
                                        <p:cTn id="8" dur="200" decel="50000" autoRev="1" fill="hold">
                                          <p:stCondLst>
                                            <p:cond delay="600"/>
                                          </p:stCondLst>
                                        </p:cTn>
                                        <p:tgtEl>
                                          <p:spTgt spid="67586">
                                            <p:txEl>
                                              <p:pRg st="0" end="0"/>
                                            </p:txEl>
                                          </p:spTgt>
                                        </p:tgtEl>
                                        <p:attrNameLst>
                                          <p:attrName>xshear</p:attrName>
                                        </p:attrNameLst>
                                      </p:cBhvr>
                                    </p:anim>
                                    <p:animScale>
                                      <p:cBhvr>
                                        <p:cTn id="9" dur="200" decel="100000" autoRev="1" fill="hold">
                                          <p:stCondLst>
                                            <p:cond delay="600"/>
                                          </p:stCondLst>
                                        </p:cTn>
                                        <p:tgtEl>
                                          <p:spTgt spid="67586">
                                            <p:txEl>
                                              <p:pRg st="0" end="0"/>
                                            </p:txEl>
                                          </p:spTgt>
                                        </p:tgtEl>
                                      </p:cBhvr>
                                      <p:from x="100000" y="100000"/>
                                      <p:to x="80000" y="100000"/>
                                    </p:animScale>
                                    <p:anim by="(#ppt_h/3+#ppt_w*0.1)" calcmode="lin" valueType="num">
                                      <p:cBhvr additive="sum">
                                        <p:cTn id="10" dur="200" decel="100000" autoRev="1" fill="hold">
                                          <p:stCondLst>
                                            <p:cond delay="600"/>
                                          </p:stCondLst>
                                        </p:cTn>
                                        <p:tgtEl>
                                          <p:spTgt spid="67586">
                                            <p:txEl>
                                              <p:pRg st="0" end="0"/>
                                            </p:txEl>
                                          </p:spTgt>
                                        </p:tgtEl>
                                        <p:attrNameLst>
                                          <p:attrName>ppt_x</p:attrName>
                                        </p:attrNameLst>
                                      </p:cBhvr>
                                    </p:anim>
                                  </p:childTnLst>
                                </p:cTn>
                              </p:par>
                            </p:childTnLst>
                          </p:cTn>
                        </p:par>
                        <p:par>
                          <p:cTn id="11" fill="hold">
                            <p:stCondLst>
                              <p:cond delay="1000"/>
                            </p:stCondLst>
                            <p:childTnLst>
                              <p:par>
                                <p:cTn id="12" presetID="34" presetClass="entr" presetSubtype="0" fill="hold" nodeType="afterEffect">
                                  <p:stCondLst>
                                    <p:cond delay="0"/>
                                  </p:stCondLst>
                                  <p:childTnLst>
                                    <p:set>
                                      <p:cBhvr>
                                        <p:cTn id="13" dur="1" fill="hold">
                                          <p:stCondLst>
                                            <p:cond delay="0"/>
                                          </p:stCondLst>
                                        </p:cTn>
                                        <p:tgtEl>
                                          <p:spTgt spid="67586">
                                            <p:txEl>
                                              <p:pRg st="1" end="1"/>
                                            </p:txEl>
                                          </p:spTgt>
                                        </p:tgtEl>
                                        <p:attrNameLst>
                                          <p:attrName>style.visibility</p:attrName>
                                        </p:attrNameLst>
                                      </p:cBhvr>
                                      <p:to>
                                        <p:strVal val="visible"/>
                                      </p:to>
                                    </p:set>
                                    <p:anim from="(-#ppt_w/2)" to="(#ppt_x)" calcmode="lin" valueType="num">
                                      <p:cBhvr>
                                        <p:cTn id="14" dur="600" fill="hold">
                                          <p:stCondLst>
                                            <p:cond delay="0"/>
                                          </p:stCondLst>
                                        </p:cTn>
                                        <p:tgtEl>
                                          <p:spTgt spid="67586">
                                            <p:txEl>
                                              <p:pRg st="1" end="1"/>
                                            </p:txEl>
                                          </p:spTgt>
                                        </p:tgtEl>
                                        <p:attrNameLst>
                                          <p:attrName>ppt_x</p:attrName>
                                        </p:attrNameLst>
                                      </p:cBhvr>
                                    </p:anim>
                                    <p:anim from="0" to="-1.0" calcmode="lin" valueType="num">
                                      <p:cBhvr>
                                        <p:cTn id="15" dur="200" decel="50000" autoRev="1" fill="hold">
                                          <p:stCondLst>
                                            <p:cond delay="600"/>
                                          </p:stCondLst>
                                        </p:cTn>
                                        <p:tgtEl>
                                          <p:spTgt spid="67586">
                                            <p:txEl>
                                              <p:pRg st="1" end="1"/>
                                            </p:txEl>
                                          </p:spTgt>
                                        </p:tgtEl>
                                        <p:attrNameLst>
                                          <p:attrName>xshear</p:attrName>
                                        </p:attrNameLst>
                                      </p:cBhvr>
                                    </p:anim>
                                    <p:animScale>
                                      <p:cBhvr>
                                        <p:cTn id="16" dur="200" decel="100000" autoRev="1" fill="hold">
                                          <p:stCondLst>
                                            <p:cond delay="600"/>
                                          </p:stCondLst>
                                        </p:cTn>
                                        <p:tgtEl>
                                          <p:spTgt spid="67586">
                                            <p:txEl>
                                              <p:pRg st="1" end="1"/>
                                            </p:txEl>
                                          </p:spTgt>
                                        </p:tgtEl>
                                      </p:cBhvr>
                                      <p:from x="100000" y="100000"/>
                                      <p:to x="80000" y="100000"/>
                                    </p:animScale>
                                    <p:anim by="(#ppt_h/3+#ppt_w*0.1)" calcmode="lin" valueType="num">
                                      <p:cBhvr additive="sum">
                                        <p:cTn id="17" dur="200" decel="100000" autoRev="1" fill="hold">
                                          <p:stCondLst>
                                            <p:cond delay="600"/>
                                          </p:stCondLst>
                                        </p:cTn>
                                        <p:tgtEl>
                                          <p:spTgt spid="67586">
                                            <p:txEl>
                                              <p:pRg st="1" end="1"/>
                                            </p:txEl>
                                          </p:spTgt>
                                        </p:tgtEl>
                                        <p:attrNameLst>
                                          <p:attrName>ppt_x</p:attrName>
                                        </p:attrNameLst>
                                      </p:cBhvr>
                                    </p:anim>
                                  </p:childTnLst>
                                </p:cTn>
                              </p:par>
                            </p:childTnLst>
                          </p:cTn>
                        </p:par>
                        <p:par>
                          <p:cTn id="18" fill="hold">
                            <p:stCondLst>
                              <p:cond delay="2000"/>
                            </p:stCondLst>
                            <p:childTnLst>
                              <p:par>
                                <p:cTn id="19" presetID="34" presetClass="entr" presetSubtype="0" fill="hold" nodeType="afterEffect">
                                  <p:stCondLst>
                                    <p:cond delay="0"/>
                                  </p:stCondLst>
                                  <p:childTnLst>
                                    <p:set>
                                      <p:cBhvr>
                                        <p:cTn id="20" dur="1" fill="hold">
                                          <p:stCondLst>
                                            <p:cond delay="0"/>
                                          </p:stCondLst>
                                        </p:cTn>
                                        <p:tgtEl>
                                          <p:spTgt spid="67586">
                                            <p:txEl>
                                              <p:pRg st="3" end="3"/>
                                            </p:txEl>
                                          </p:spTgt>
                                        </p:tgtEl>
                                        <p:attrNameLst>
                                          <p:attrName>style.visibility</p:attrName>
                                        </p:attrNameLst>
                                      </p:cBhvr>
                                      <p:to>
                                        <p:strVal val="visible"/>
                                      </p:to>
                                    </p:set>
                                    <p:anim from="(-#ppt_w/2)" to="(#ppt_x)" calcmode="lin" valueType="num">
                                      <p:cBhvr>
                                        <p:cTn id="21" dur="600" fill="hold">
                                          <p:stCondLst>
                                            <p:cond delay="0"/>
                                          </p:stCondLst>
                                        </p:cTn>
                                        <p:tgtEl>
                                          <p:spTgt spid="67586">
                                            <p:txEl>
                                              <p:pRg st="3" end="3"/>
                                            </p:txEl>
                                          </p:spTgt>
                                        </p:tgtEl>
                                        <p:attrNameLst>
                                          <p:attrName>ppt_x</p:attrName>
                                        </p:attrNameLst>
                                      </p:cBhvr>
                                    </p:anim>
                                    <p:anim from="0" to="-1.0" calcmode="lin" valueType="num">
                                      <p:cBhvr>
                                        <p:cTn id="22" dur="200" decel="50000" autoRev="1" fill="hold">
                                          <p:stCondLst>
                                            <p:cond delay="600"/>
                                          </p:stCondLst>
                                        </p:cTn>
                                        <p:tgtEl>
                                          <p:spTgt spid="67586">
                                            <p:txEl>
                                              <p:pRg st="3" end="3"/>
                                            </p:txEl>
                                          </p:spTgt>
                                        </p:tgtEl>
                                        <p:attrNameLst>
                                          <p:attrName>xshear</p:attrName>
                                        </p:attrNameLst>
                                      </p:cBhvr>
                                    </p:anim>
                                    <p:animScale>
                                      <p:cBhvr>
                                        <p:cTn id="23" dur="200" decel="100000" autoRev="1" fill="hold">
                                          <p:stCondLst>
                                            <p:cond delay="600"/>
                                          </p:stCondLst>
                                        </p:cTn>
                                        <p:tgtEl>
                                          <p:spTgt spid="67586">
                                            <p:txEl>
                                              <p:pRg st="3" end="3"/>
                                            </p:txEl>
                                          </p:spTgt>
                                        </p:tgtEl>
                                      </p:cBhvr>
                                      <p:from x="100000" y="100000"/>
                                      <p:to x="80000" y="100000"/>
                                    </p:animScale>
                                    <p:anim by="(#ppt_h/3+#ppt_w*0.1)" calcmode="lin" valueType="num">
                                      <p:cBhvr additive="sum">
                                        <p:cTn id="24" dur="200" decel="100000" autoRev="1" fill="hold">
                                          <p:stCondLst>
                                            <p:cond delay="600"/>
                                          </p:stCondLst>
                                        </p:cTn>
                                        <p:tgtEl>
                                          <p:spTgt spid="67586">
                                            <p:txEl>
                                              <p:pRg st="3" end="3"/>
                                            </p:txEl>
                                          </p:spTgt>
                                        </p:tgtEl>
                                        <p:attrNameLst>
                                          <p:attrName>ppt_x</p:attrName>
                                        </p:attrNameLst>
                                      </p:cBhvr>
                                    </p:anim>
                                  </p:childTnLst>
                                </p:cTn>
                              </p:par>
                            </p:childTnLst>
                          </p:cTn>
                        </p:par>
                        <p:par>
                          <p:cTn id="25" fill="hold">
                            <p:stCondLst>
                              <p:cond delay="3000"/>
                            </p:stCondLst>
                            <p:childTnLst>
                              <p:par>
                                <p:cTn id="26" presetID="34" presetClass="entr" presetSubtype="0" fill="hold" nodeType="afterEffect">
                                  <p:stCondLst>
                                    <p:cond delay="0"/>
                                  </p:stCondLst>
                                  <p:childTnLst>
                                    <p:set>
                                      <p:cBhvr>
                                        <p:cTn id="27" dur="1" fill="hold">
                                          <p:stCondLst>
                                            <p:cond delay="0"/>
                                          </p:stCondLst>
                                        </p:cTn>
                                        <p:tgtEl>
                                          <p:spTgt spid="67586">
                                            <p:txEl>
                                              <p:pRg st="4" end="4"/>
                                            </p:txEl>
                                          </p:spTgt>
                                        </p:tgtEl>
                                        <p:attrNameLst>
                                          <p:attrName>style.visibility</p:attrName>
                                        </p:attrNameLst>
                                      </p:cBhvr>
                                      <p:to>
                                        <p:strVal val="visible"/>
                                      </p:to>
                                    </p:set>
                                    <p:anim from="(-#ppt_w/2)" to="(#ppt_x)" calcmode="lin" valueType="num">
                                      <p:cBhvr>
                                        <p:cTn id="28" dur="600" fill="hold">
                                          <p:stCondLst>
                                            <p:cond delay="0"/>
                                          </p:stCondLst>
                                        </p:cTn>
                                        <p:tgtEl>
                                          <p:spTgt spid="67586">
                                            <p:txEl>
                                              <p:pRg st="4" end="4"/>
                                            </p:txEl>
                                          </p:spTgt>
                                        </p:tgtEl>
                                        <p:attrNameLst>
                                          <p:attrName>ppt_x</p:attrName>
                                        </p:attrNameLst>
                                      </p:cBhvr>
                                    </p:anim>
                                    <p:anim from="0" to="-1.0" calcmode="lin" valueType="num">
                                      <p:cBhvr>
                                        <p:cTn id="29" dur="200" decel="50000" autoRev="1" fill="hold">
                                          <p:stCondLst>
                                            <p:cond delay="600"/>
                                          </p:stCondLst>
                                        </p:cTn>
                                        <p:tgtEl>
                                          <p:spTgt spid="67586">
                                            <p:txEl>
                                              <p:pRg st="4" end="4"/>
                                            </p:txEl>
                                          </p:spTgt>
                                        </p:tgtEl>
                                        <p:attrNameLst>
                                          <p:attrName>xshear</p:attrName>
                                        </p:attrNameLst>
                                      </p:cBhvr>
                                    </p:anim>
                                    <p:animScale>
                                      <p:cBhvr>
                                        <p:cTn id="30" dur="200" decel="100000" autoRev="1" fill="hold">
                                          <p:stCondLst>
                                            <p:cond delay="600"/>
                                          </p:stCondLst>
                                        </p:cTn>
                                        <p:tgtEl>
                                          <p:spTgt spid="67586">
                                            <p:txEl>
                                              <p:pRg st="4" end="4"/>
                                            </p:txEl>
                                          </p:spTgt>
                                        </p:tgtEl>
                                      </p:cBhvr>
                                      <p:from x="100000" y="100000"/>
                                      <p:to x="80000" y="100000"/>
                                    </p:animScale>
                                    <p:anim by="(#ppt_h/3+#ppt_w*0.1)" calcmode="lin" valueType="num">
                                      <p:cBhvr additive="sum">
                                        <p:cTn id="31" dur="200" decel="100000" autoRev="1" fill="hold">
                                          <p:stCondLst>
                                            <p:cond delay="600"/>
                                          </p:stCondLst>
                                        </p:cTn>
                                        <p:tgtEl>
                                          <p:spTgt spid="67586">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D583F553-0953-4B95-9F93-00479ACCBF95}" type="slidenum">
              <a:rPr lang="en-US"/>
              <a:pPr>
                <a:defRPr/>
              </a:pPr>
              <a:t>41</a:t>
            </a:fld>
            <a:endParaRPr lang="en-US"/>
          </a:p>
        </p:txBody>
      </p:sp>
      <p:sp>
        <p:nvSpPr>
          <p:cNvPr id="44035" name="WordArt 2"/>
          <p:cNvSpPr>
            <a:spLocks noChangeArrowheads="1" noChangeShapeType="1" noTextEdit="1"/>
          </p:cNvSpPr>
          <p:nvPr/>
        </p:nvSpPr>
        <p:spPr bwMode="auto">
          <a:xfrm>
            <a:off x="2362200" y="533400"/>
            <a:ext cx="4410075" cy="647700"/>
          </a:xfrm>
          <a:prstGeom prst="rect">
            <a:avLst/>
          </a:prstGeom>
        </p:spPr>
        <p:txBody>
          <a:bodyPr wrap="none" fromWordArt="1">
            <a:prstTxWarp prst="textPlain">
              <a:avLst>
                <a:gd name="adj" fmla="val 50000"/>
              </a:avLst>
            </a:prstTxWarp>
          </a:bodyPr>
          <a:lstStyle/>
          <a:p>
            <a:pPr algn="ctr"/>
            <a:r>
              <a:rPr lang="en-US" sz="3600" kern="10" spc="720">
                <a:ln w="9525">
                  <a:no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ATURAN SAPAAN</a:t>
            </a:r>
          </a:p>
        </p:txBody>
      </p:sp>
      <p:sp>
        <p:nvSpPr>
          <p:cNvPr id="82947" name="Text Box 3"/>
          <p:cNvSpPr txBox="1">
            <a:spLocks noChangeArrowheads="1"/>
          </p:cNvSpPr>
          <p:nvPr/>
        </p:nvSpPr>
        <p:spPr bwMode="auto">
          <a:xfrm>
            <a:off x="1524000" y="1524000"/>
            <a:ext cx="5054600" cy="1066800"/>
          </a:xfrm>
          <a:prstGeom prst="rect">
            <a:avLst/>
          </a:prstGeom>
          <a:noFill/>
          <a:ln w="9525">
            <a:noFill/>
            <a:miter lim="800000"/>
            <a:headEnd/>
            <a:tailEnd/>
          </a:ln>
        </p:spPr>
        <p:txBody>
          <a:bodyPr wrap="none">
            <a:spAutoFit/>
          </a:bodyPr>
          <a:lstStyle/>
          <a:p>
            <a:r>
              <a:rPr lang="en-US" sz="3200" b="0"/>
              <a:t>Peraturan sapaan semasa </a:t>
            </a:r>
          </a:p>
          <a:p>
            <a:r>
              <a:rPr lang="en-US" sz="3200" b="0"/>
              <a:t>memberi ucapan:</a:t>
            </a:r>
          </a:p>
        </p:txBody>
      </p:sp>
      <p:sp>
        <p:nvSpPr>
          <p:cNvPr id="82948" name="Text Box 4"/>
          <p:cNvSpPr txBox="1">
            <a:spLocks noChangeArrowheads="1"/>
          </p:cNvSpPr>
          <p:nvPr/>
        </p:nvSpPr>
        <p:spPr bwMode="auto">
          <a:xfrm>
            <a:off x="1600200" y="2971800"/>
            <a:ext cx="6073775" cy="2528888"/>
          </a:xfrm>
          <a:prstGeom prst="rect">
            <a:avLst/>
          </a:prstGeom>
          <a:noFill/>
          <a:ln w="9525">
            <a:noFill/>
            <a:miter lim="800000"/>
            <a:headEnd/>
            <a:tailEnd/>
          </a:ln>
        </p:spPr>
        <p:txBody>
          <a:bodyPr wrap="none">
            <a:spAutoFit/>
          </a:bodyPr>
          <a:lstStyle/>
          <a:p>
            <a:pPr marL="342900" indent="-342900">
              <a:buFontTx/>
              <a:buAutoNum type="arabicPeriod"/>
            </a:pPr>
            <a:r>
              <a:rPr lang="en-US" sz="3200" b="0"/>
              <a:t> Memberi salam</a:t>
            </a:r>
          </a:p>
          <a:p>
            <a:pPr marL="342900" indent="-342900">
              <a:buFontTx/>
              <a:buAutoNum type="arabicPeriod"/>
            </a:pPr>
            <a:r>
              <a:rPr lang="en-US" sz="3200" b="0"/>
              <a:t> Pengerusi / pengacara majlis</a:t>
            </a:r>
          </a:p>
          <a:p>
            <a:pPr marL="342900" indent="-342900">
              <a:buFontTx/>
              <a:buAutoNum type="arabicPeriod"/>
            </a:pPr>
            <a:r>
              <a:rPr lang="en-US" sz="3200" b="0"/>
              <a:t> Tetamu khas (VIP)</a:t>
            </a:r>
          </a:p>
          <a:p>
            <a:pPr marL="342900" indent="-342900">
              <a:buFontTx/>
              <a:buAutoNum type="arabicPeriod"/>
            </a:pPr>
            <a:r>
              <a:rPr lang="en-US" sz="3200" b="0"/>
              <a:t> Tetamu lain mengikut protokol</a:t>
            </a:r>
          </a:p>
          <a:p>
            <a:pPr marL="342900" indent="-342900">
              <a:buFontTx/>
              <a:buAutoNum type="arabicPeriod"/>
            </a:pPr>
            <a:endParaRPr lang="en-US" sz="3200" b="0"/>
          </a:p>
        </p:txBody>
      </p:sp>
      <p:sp>
        <p:nvSpPr>
          <p:cNvPr id="82949" name="Text Box 5"/>
          <p:cNvSpPr txBox="1">
            <a:spLocks noChangeArrowheads="1"/>
          </p:cNvSpPr>
          <p:nvPr/>
        </p:nvSpPr>
        <p:spPr bwMode="auto">
          <a:xfrm>
            <a:off x="1524000" y="5410200"/>
            <a:ext cx="6902450" cy="579438"/>
          </a:xfrm>
          <a:prstGeom prst="rect">
            <a:avLst/>
          </a:prstGeom>
          <a:noFill/>
          <a:ln w="9525">
            <a:noFill/>
            <a:miter lim="800000"/>
            <a:headEnd/>
            <a:tailEnd/>
          </a:ln>
        </p:spPr>
        <p:txBody>
          <a:bodyPr wrap="none">
            <a:spAutoFit/>
          </a:bodyPr>
          <a:lstStyle/>
          <a:p>
            <a:r>
              <a:rPr lang="en-US" sz="3200" b="0"/>
              <a:t>Sapaan:  Tuan-tuan, saudara saudari</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2947"/>
                                        </p:tgtEl>
                                        <p:attrNameLst>
                                          <p:attrName>style.visibility</p:attrName>
                                        </p:attrNameLst>
                                      </p:cBhvr>
                                      <p:to>
                                        <p:strVal val="visible"/>
                                      </p:to>
                                    </p:set>
                                    <p:animEffect transition="in" filter="box(out)">
                                      <p:cBhvr>
                                        <p:cTn id="7" dur="500"/>
                                        <p:tgtEl>
                                          <p:spTgt spid="82947"/>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82948">
                                            <p:txEl>
                                              <p:pRg st="0" end="0"/>
                                            </p:txEl>
                                          </p:spTgt>
                                        </p:tgtEl>
                                        <p:attrNameLst>
                                          <p:attrName>style.visibility</p:attrName>
                                        </p:attrNameLst>
                                      </p:cBhvr>
                                      <p:to>
                                        <p:strVal val="visible"/>
                                      </p:to>
                                    </p:set>
                                    <p:anim calcmode="lin" valueType="num">
                                      <p:cBhvr>
                                        <p:cTn id="12" dur="1000" fill="hold"/>
                                        <p:tgtEl>
                                          <p:spTgt spid="82948">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82948">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8294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8294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82948">
                                            <p:txEl>
                                              <p:pRg st="1" end="1"/>
                                            </p:txEl>
                                          </p:spTgt>
                                        </p:tgtEl>
                                        <p:attrNameLst>
                                          <p:attrName>style.visibility</p:attrName>
                                        </p:attrNameLst>
                                      </p:cBhvr>
                                      <p:to>
                                        <p:strVal val="visible"/>
                                      </p:to>
                                    </p:set>
                                    <p:anim calcmode="lin" valueType="num">
                                      <p:cBhvr>
                                        <p:cTn id="20" dur="1000" fill="hold"/>
                                        <p:tgtEl>
                                          <p:spTgt spid="82948">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82948">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8294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82948">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82948">
                                            <p:txEl>
                                              <p:pRg st="2" end="2"/>
                                            </p:txEl>
                                          </p:spTgt>
                                        </p:tgtEl>
                                        <p:attrNameLst>
                                          <p:attrName>style.visibility</p:attrName>
                                        </p:attrNameLst>
                                      </p:cBhvr>
                                      <p:to>
                                        <p:strVal val="visible"/>
                                      </p:to>
                                    </p:set>
                                    <p:anim calcmode="lin" valueType="num">
                                      <p:cBhvr>
                                        <p:cTn id="28" dur="1000" fill="hold"/>
                                        <p:tgtEl>
                                          <p:spTgt spid="82948">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82948">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82948">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82948">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grpId="0" nodeType="clickEffect">
                                  <p:stCondLst>
                                    <p:cond delay="0"/>
                                  </p:stCondLst>
                                  <p:childTnLst>
                                    <p:set>
                                      <p:cBhvr>
                                        <p:cTn id="35" dur="1" fill="hold">
                                          <p:stCondLst>
                                            <p:cond delay="0"/>
                                          </p:stCondLst>
                                        </p:cTn>
                                        <p:tgtEl>
                                          <p:spTgt spid="82948">
                                            <p:txEl>
                                              <p:pRg st="3" end="3"/>
                                            </p:txEl>
                                          </p:spTgt>
                                        </p:tgtEl>
                                        <p:attrNameLst>
                                          <p:attrName>style.visibility</p:attrName>
                                        </p:attrNameLst>
                                      </p:cBhvr>
                                      <p:to>
                                        <p:strVal val="visible"/>
                                      </p:to>
                                    </p:set>
                                    <p:anim calcmode="lin" valueType="num">
                                      <p:cBhvr>
                                        <p:cTn id="36" dur="1000" fill="hold"/>
                                        <p:tgtEl>
                                          <p:spTgt spid="82948">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82948">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82948">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82948">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4" presetClass="entr" presetSubtype="32" fill="hold" grpId="0" nodeType="clickEffect">
                                  <p:stCondLst>
                                    <p:cond delay="0"/>
                                  </p:stCondLst>
                                  <p:childTnLst>
                                    <p:set>
                                      <p:cBhvr>
                                        <p:cTn id="43" dur="1" fill="hold">
                                          <p:stCondLst>
                                            <p:cond delay="0"/>
                                          </p:stCondLst>
                                        </p:cTn>
                                        <p:tgtEl>
                                          <p:spTgt spid="82949"/>
                                        </p:tgtEl>
                                        <p:attrNameLst>
                                          <p:attrName>style.visibility</p:attrName>
                                        </p:attrNameLst>
                                      </p:cBhvr>
                                      <p:to>
                                        <p:strVal val="visible"/>
                                      </p:to>
                                    </p:set>
                                    <p:animEffect transition="in" filter="box(out)">
                                      <p:cBhvr>
                                        <p:cTn id="44" dur="500"/>
                                        <p:tgtEl>
                                          <p:spTgt spid="82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p:bldP spid="82948" grpId="0" build="p"/>
      <p:bldP spid="8294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6E46407E-2314-452A-8D52-4AD9E0D0C0CF}" type="slidenum">
              <a:rPr lang="en-US"/>
              <a:pPr>
                <a:defRPr/>
              </a:pPr>
              <a:t>42</a:t>
            </a:fld>
            <a:endParaRPr lang="en-US"/>
          </a:p>
        </p:txBody>
      </p:sp>
      <p:sp>
        <p:nvSpPr>
          <p:cNvPr id="84994" name="WordArt 2"/>
          <p:cNvSpPr>
            <a:spLocks noChangeArrowheads="1" noChangeShapeType="1" noTextEdit="1"/>
          </p:cNvSpPr>
          <p:nvPr/>
        </p:nvSpPr>
        <p:spPr bwMode="auto">
          <a:xfrm>
            <a:off x="1905000" y="1600200"/>
            <a:ext cx="5476875" cy="857250"/>
          </a:xfrm>
          <a:prstGeom prst="rect">
            <a:avLst/>
          </a:prstGeom>
        </p:spPr>
        <p:txBody>
          <a:bodyPr wrap="none" fromWordArt="1">
            <a:prstTxWarp prst="textPlain">
              <a:avLst>
                <a:gd name="adj" fmla="val 50000"/>
              </a:avLst>
            </a:prstTxWarp>
          </a:bodyPr>
          <a:lstStyle/>
          <a:p>
            <a:pPr algn="ctr"/>
            <a:r>
              <a:rPr lang="en-US" sz="4800" kern="10">
                <a:ln w="9525">
                  <a:solidFill>
                    <a:srgbClr val="000000"/>
                  </a:solidFill>
                  <a:round/>
                  <a:headEnd/>
                  <a:tailEnd/>
                </a:ln>
                <a:solidFill>
                  <a:srgbClr val="FFFF00"/>
                </a:solidFill>
                <a:latin typeface="Arial Black"/>
              </a:rPr>
              <a:t>BAHASA TUBUH</a:t>
            </a:r>
          </a:p>
        </p:txBody>
      </p:sp>
      <p:pic>
        <p:nvPicPr>
          <p:cNvPr id="45060" name="Picture 3" descr="j0282748"/>
          <p:cNvPicPr>
            <a:picLocks noChangeAspect="1" noChangeArrowheads="1" noCrop="1"/>
          </p:cNvPicPr>
          <p:nvPr/>
        </p:nvPicPr>
        <p:blipFill>
          <a:blip r:embed="rId2"/>
          <a:srcRect/>
          <a:stretch>
            <a:fillRect/>
          </a:stretch>
        </p:blipFill>
        <p:spPr bwMode="auto">
          <a:xfrm>
            <a:off x="2971800" y="2743200"/>
            <a:ext cx="3744913" cy="3886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8499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CBCB6DA4-1C39-4985-A350-A5D1D701BB71}" type="slidenum">
              <a:rPr lang="en-US"/>
              <a:pPr>
                <a:defRPr/>
              </a:pPr>
              <a:t>43</a:t>
            </a:fld>
            <a:endParaRPr lang="en-US"/>
          </a:p>
        </p:txBody>
      </p:sp>
      <p:sp>
        <p:nvSpPr>
          <p:cNvPr id="86018" name="WordArt 2"/>
          <p:cNvSpPr>
            <a:spLocks noChangeArrowheads="1" noChangeShapeType="1" noTextEdit="1"/>
          </p:cNvSpPr>
          <p:nvPr/>
        </p:nvSpPr>
        <p:spPr bwMode="auto">
          <a:xfrm>
            <a:off x="1905000" y="533400"/>
            <a:ext cx="5476875" cy="857250"/>
          </a:xfrm>
          <a:prstGeom prst="rect">
            <a:avLst/>
          </a:prstGeom>
        </p:spPr>
        <p:txBody>
          <a:bodyPr wrap="none" fromWordArt="1">
            <a:prstTxWarp prst="textPlain">
              <a:avLst>
                <a:gd name="adj" fmla="val 50000"/>
              </a:avLst>
            </a:prstTxWarp>
          </a:bodyPr>
          <a:lstStyle/>
          <a:p>
            <a:pPr algn="ctr"/>
            <a:r>
              <a:rPr lang="en-US" sz="4800" kern="10">
                <a:ln w="9525">
                  <a:solidFill>
                    <a:srgbClr val="000000"/>
                  </a:solidFill>
                  <a:round/>
                  <a:headEnd/>
                  <a:tailEnd/>
                </a:ln>
                <a:solidFill>
                  <a:srgbClr val="FFFF00"/>
                </a:solidFill>
                <a:latin typeface="Arial Black"/>
              </a:rPr>
              <a:t>BAHASA TUBUH</a:t>
            </a:r>
          </a:p>
        </p:txBody>
      </p:sp>
      <p:sp>
        <p:nvSpPr>
          <p:cNvPr id="86019" name="Text Box 3"/>
          <p:cNvSpPr txBox="1">
            <a:spLocks noChangeArrowheads="1"/>
          </p:cNvSpPr>
          <p:nvPr/>
        </p:nvSpPr>
        <p:spPr bwMode="auto">
          <a:xfrm>
            <a:off x="609600" y="2133600"/>
            <a:ext cx="8108950" cy="2289175"/>
          </a:xfrm>
          <a:prstGeom prst="rect">
            <a:avLst/>
          </a:prstGeom>
          <a:noFill/>
          <a:ln w="9525">
            <a:noFill/>
            <a:miter lim="800000"/>
            <a:headEnd/>
            <a:tailEnd/>
          </a:ln>
        </p:spPr>
        <p:txBody>
          <a:bodyPr wrap="none">
            <a:spAutoFit/>
          </a:bodyPr>
          <a:lstStyle/>
          <a:p>
            <a:r>
              <a:rPr lang="en-US" sz="3600" b="0"/>
              <a:t>Suatu cara berkomunikasi tanpa</a:t>
            </a:r>
          </a:p>
          <a:p>
            <a:r>
              <a:rPr lang="en-US" sz="3600" b="0"/>
              <a:t>menggunakan pertuturan (lisan).</a:t>
            </a:r>
          </a:p>
          <a:p>
            <a:r>
              <a:rPr lang="en-US" sz="3600" b="0"/>
              <a:t>sebaliknya komunikator menggunakan:</a:t>
            </a:r>
          </a:p>
          <a:p>
            <a:endParaRPr lang="en-US" sz="3600" b="0"/>
          </a:p>
        </p:txBody>
      </p:sp>
      <p:sp>
        <p:nvSpPr>
          <p:cNvPr id="86020" name="Text Box 4"/>
          <p:cNvSpPr txBox="1">
            <a:spLocks noChangeArrowheads="1"/>
          </p:cNvSpPr>
          <p:nvPr/>
        </p:nvSpPr>
        <p:spPr bwMode="auto">
          <a:xfrm>
            <a:off x="533400" y="4038600"/>
            <a:ext cx="8413750" cy="579438"/>
          </a:xfrm>
          <a:prstGeom prst="rect">
            <a:avLst/>
          </a:prstGeom>
          <a:noFill/>
          <a:ln w="9525">
            <a:noFill/>
            <a:miter lim="800000"/>
            <a:headEnd/>
            <a:tailEnd/>
          </a:ln>
        </p:spPr>
        <p:txBody>
          <a:bodyPr wrap="none">
            <a:spAutoFit/>
          </a:bodyPr>
          <a:lstStyle/>
          <a:p>
            <a:r>
              <a:rPr lang="en-US" sz="3200" b="0"/>
              <a:t>1. Gerakan anggota badan: tangan, kepala dll</a:t>
            </a:r>
          </a:p>
        </p:txBody>
      </p:sp>
      <p:sp>
        <p:nvSpPr>
          <p:cNvPr id="86021" name="Text Box 5"/>
          <p:cNvSpPr txBox="1">
            <a:spLocks noChangeArrowheads="1"/>
          </p:cNvSpPr>
          <p:nvPr/>
        </p:nvSpPr>
        <p:spPr bwMode="auto">
          <a:xfrm>
            <a:off x="533400" y="4572000"/>
            <a:ext cx="3317875" cy="579438"/>
          </a:xfrm>
          <a:prstGeom prst="rect">
            <a:avLst/>
          </a:prstGeom>
          <a:noFill/>
          <a:ln w="9525">
            <a:noFill/>
            <a:miter lim="800000"/>
            <a:headEnd/>
            <a:tailEnd/>
          </a:ln>
        </p:spPr>
        <p:txBody>
          <a:bodyPr wrap="none">
            <a:spAutoFit/>
          </a:bodyPr>
          <a:lstStyle/>
          <a:p>
            <a:r>
              <a:rPr lang="en-US" sz="3200" b="0"/>
              <a:t>2.  Gerakan mata</a:t>
            </a:r>
          </a:p>
        </p:txBody>
      </p:sp>
      <p:sp>
        <p:nvSpPr>
          <p:cNvPr id="86022" name="Text Box 6"/>
          <p:cNvSpPr txBox="1">
            <a:spLocks noChangeArrowheads="1"/>
          </p:cNvSpPr>
          <p:nvPr/>
        </p:nvSpPr>
        <p:spPr bwMode="auto">
          <a:xfrm>
            <a:off x="533400" y="5257800"/>
            <a:ext cx="2913063" cy="579438"/>
          </a:xfrm>
          <a:prstGeom prst="rect">
            <a:avLst/>
          </a:prstGeom>
          <a:noFill/>
          <a:ln w="9525">
            <a:noFill/>
            <a:miter lim="800000"/>
            <a:headEnd/>
            <a:tailEnd/>
          </a:ln>
        </p:spPr>
        <p:txBody>
          <a:bodyPr wrap="none">
            <a:spAutoFit/>
          </a:bodyPr>
          <a:lstStyle/>
          <a:p>
            <a:r>
              <a:rPr lang="en-US" sz="3200" b="0"/>
              <a:t>3.  Mimik muka</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86018"/>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4" presetClass="entr" presetSubtype="32" fill="hold" grpId="0" nodeType="clickEffect">
                                  <p:stCondLst>
                                    <p:cond delay="0"/>
                                  </p:stCondLst>
                                  <p:childTnLst>
                                    <p:set>
                                      <p:cBhvr>
                                        <p:cTn id="10" dur="1" fill="hold">
                                          <p:stCondLst>
                                            <p:cond delay="0"/>
                                          </p:stCondLst>
                                        </p:cTn>
                                        <p:tgtEl>
                                          <p:spTgt spid="86019"/>
                                        </p:tgtEl>
                                        <p:attrNameLst>
                                          <p:attrName>style.visibility</p:attrName>
                                        </p:attrNameLst>
                                      </p:cBhvr>
                                      <p:to>
                                        <p:strVal val="visible"/>
                                      </p:to>
                                    </p:set>
                                    <p:animEffect transition="in" filter="box(out)">
                                      <p:cBhvr>
                                        <p:cTn id="11" dur="500"/>
                                        <p:tgtEl>
                                          <p:spTgt spid="86019"/>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grpId="0" nodeType="clickEffect">
                                  <p:stCondLst>
                                    <p:cond delay="0"/>
                                  </p:stCondLst>
                                  <p:childTnLst>
                                    <p:set>
                                      <p:cBhvr>
                                        <p:cTn id="15" dur="1" fill="hold">
                                          <p:stCondLst>
                                            <p:cond delay="0"/>
                                          </p:stCondLst>
                                        </p:cTn>
                                        <p:tgtEl>
                                          <p:spTgt spid="86020"/>
                                        </p:tgtEl>
                                        <p:attrNameLst>
                                          <p:attrName>style.visibility</p:attrName>
                                        </p:attrNameLst>
                                      </p:cBhvr>
                                      <p:to>
                                        <p:strVal val="visible"/>
                                      </p:to>
                                    </p:set>
                                    <p:anim calcmode="lin" valueType="num">
                                      <p:cBhvr>
                                        <p:cTn id="16" dur="1000" fill="hold"/>
                                        <p:tgtEl>
                                          <p:spTgt spid="86020"/>
                                        </p:tgtEl>
                                        <p:attrNameLst>
                                          <p:attrName>ppt_w</p:attrName>
                                        </p:attrNameLst>
                                      </p:cBhvr>
                                      <p:tavLst>
                                        <p:tav tm="0">
                                          <p:val>
                                            <p:fltVal val="0"/>
                                          </p:val>
                                        </p:tav>
                                        <p:tav tm="100000">
                                          <p:val>
                                            <p:strVal val="#ppt_w"/>
                                          </p:val>
                                        </p:tav>
                                      </p:tavLst>
                                    </p:anim>
                                    <p:anim calcmode="lin" valueType="num">
                                      <p:cBhvr>
                                        <p:cTn id="17" dur="1000" fill="hold"/>
                                        <p:tgtEl>
                                          <p:spTgt spid="86020"/>
                                        </p:tgtEl>
                                        <p:attrNameLst>
                                          <p:attrName>ppt_h</p:attrName>
                                        </p:attrNameLst>
                                      </p:cBhvr>
                                      <p:tavLst>
                                        <p:tav tm="0">
                                          <p:val>
                                            <p:fltVal val="0"/>
                                          </p:val>
                                        </p:tav>
                                        <p:tav tm="100000">
                                          <p:val>
                                            <p:strVal val="#ppt_h"/>
                                          </p:val>
                                        </p:tav>
                                      </p:tavLst>
                                    </p:anim>
                                    <p:anim calcmode="lin" valueType="num">
                                      <p:cBhvr>
                                        <p:cTn id="18" dur="1000" fill="hold"/>
                                        <p:tgtEl>
                                          <p:spTgt spid="86020"/>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86020"/>
                                        </p:tgtEl>
                                        <p:attrNameLst>
                                          <p:attrName>ppt_y</p:attrName>
                                        </p:attrNameLst>
                                      </p:cBhvr>
                                      <p:tavLst>
                                        <p:tav tm="0" fmla="#ppt_y+(sin(-2*pi*(1-$))*-#ppt_x+cos(-2*pi*(1-$))*(1-#ppt_y))*(1-$)">
                                          <p:val>
                                            <p:fltVal val="0"/>
                                          </p:val>
                                        </p:tav>
                                        <p:tav tm="100000">
                                          <p:val>
                                            <p:fltVal val="1"/>
                                          </p:val>
                                        </p:tav>
                                      </p:tavLst>
                                    </p:anim>
                                  </p:childTnLst>
                                </p:cTn>
                              </p:par>
                            </p:childTnLst>
                          </p:cTn>
                        </p:par>
                        <p:par>
                          <p:cTn id="20" fill="hold">
                            <p:stCondLst>
                              <p:cond delay="1000"/>
                            </p:stCondLst>
                            <p:childTnLst>
                              <p:par>
                                <p:cTn id="21" presetID="15" presetClass="entr" presetSubtype="0" fill="hold" grpId="0" nodeType="afterEffect">
                                  <p:stCondLst>
                                    <p:cond delay="0"/>
                                  </p:stCondLst>
                                  <p:childTnLst>
                                    <p:set>
                                      <p:cBhvr>
                                        <p:cTn id="22" dur="1" fill="hold">
                                          <p:stCondLst>
                                            <p:cond delay="0"/>
                                          </p:stCondLst>
                                        </p:cTn>
                                        <p:tgtEl>
                                          <p:spTgt spid="86021"/>
                                        </p:tgtEl>
                                        <p:attrNameLst>
                                          <p:attrName>style.visibility</p:attrName>
                                        </p:attrNameLst>
                                      </p:cBhvr>
                                      <p:to>
                                        <p:strVal val="visible"/>
                                      </p:to>
                                    </p:set>
                                    <p:anim calcmode="lin" valueType="num">
                                      <p:cBhvr>
                                        <p:cTn id="23" dur="1000" fill="hold"/>
                                        <p:tgtEl>
                                          <p:spTgt spid="86021"/>
                                        </p:tgtEl>
                                        <p:attrNameLst>
                                          <p:attrName>ppt_w</p:attrName>
                                        </p:attrNameLst>
                                      </p:cBhvr>
                                      <p:tavLst>
                                        <p:tav tm="0">
                                          <p:val>
                                            <p:fltVal val="0"/>
                                          </p:val>
                                        </p:tav>
                                        <p:tav tm="100000">
                                          <p:val>
                                            <p:strVal val="#ppt_w"/>
                                          </p:val>
                                        </p:tav>
                                      </p:tavLst>
                                    </p:anim>
                                    <p:anim calcmode="lin" valueType="num">
                                      <p:cBhvr>
                                        <p:cTn id="24" dur="1000" fill="hold"/>
                                        <p:tgtEl>
                                          <p:spTgt spid="86021"/>
                                        </p:tgtEl>
                                        <p:attrNameLst>
                                          <p:attrName>ppt_h</p:attrName>
                                        </p:attrNameLst>
                                      </p:cBhvr>
                                      <p:tavLst>
                                        <p:tav tm="0">
                                          <p:val>
                                            <p:fltVal val="0"/>
                                          </p:val>
                                        </p:tav>
                                        <p:tav tm="100000">
                                          <p:val>
                                            <p:strVal val="#ppt_h"/>
                                          </p:val>
                                        </p:tav>
                                      </p:tavLst>
                                    </p:anim>
                                    <p:anim calcmode="lin" valueType="num">
                                      <p:cBhvr>
                                        <p:cTn id="25" dur="1000" fill="hold"/>
                                        <p:tgtEl>
                                          <p:spTgt spid="86021"/>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86021"/>
                                        </p:tgtEl>
                                        <p:attrNameLst>
                                          <p:attrName>ppt_y</p:attrName>
                                        </p:attrNameLst>
                                      </p:cBhvr>
                                      <p:tavLst>
                                        <p:tav tm="0" fmla="#ppt_y+(sin(-2*pi*(1-$))*-#ppt_x+cos(-2*pi*(1-$))*(1-#ppt_y))*(1-$)">
                                          <p:val>
                                            <p:fltVal val="0"/>
                                          </p:val>
                                        </p:tav>
                                        <p:tav tm="100000">
                                          <p:val>
                                            <p:fltVal val="1"/>
                                          </p:val>
                                        </p:tav>
                                      </p:tavLst>
                                    </p:anim>
                                  </p:childTnLst>
                                </p:cTn>
                              </p:par>
                            </p:childTnLst>
                          </p:cTn>
                        </p:par>
                        <p:par>
                          <p:cTn id="27" fill="hold">
                            <p:stCondLst>
                              <p:cond delay="2000"/>
                            </p:stCondLst>
                            <p:childTnLst>
                              <p:par>
                                <p:cTn id="28" presetID="15" presetClass="entr" presetSubtype="0" fill="hold" grpId="0" nodeType="afterEffect">
                                  <p:stCondLst>
                                    <p:cond delay="0"/>
                                  </p:stCondLst>
                                  <p:childTnLst>
                                    <p:set>
                                      <p:cBhvr>
                                        <p:cTn id="29" dur="1" fill="hold">
                                          <p:stCondLst>
                                            <p:cond delay="0"/>
                                          </p:stCondLst>
                                        </p:cTn>
                                        <p:tgtEl>
                                          <p:spTgt spid="86022"/>
                                        </p:tgtEl>
                                        <p:attrNameLst>
                                          <p:attrName>style.visibility</p:attrName>
                                        </p:attrNameLst>
                                      </p:cBhvr>
                                      <p:to>
                                        <p:strVal val="visible"/>
                                      </p:to>
                                    </p:set>
                                    <p:anim calcmode="lin" valueType="num">
                                      <p:cBhvr>
                                        <p:cTn id="30" dur="1000" fill="hold"/>
                                        <p:tgtEl>
                                          <p:spTgt spid="86022"/>
                                        </p:tgtEl>
                                        <p:attrNameLst>
                                          <p:attrName>ppt_w</p:attrName>
                                        </p:attrNameLst>
                                      </p:cBhvr>
                                      <p:tavLst>
                                        <p:tav tm="0">
                                          <p:val>
                                            <p:fltVal val="0"/>
                                          </p:val>
                                        </p:tav>
                                        <p:tav tm="100000">
                                          <p:val>
                                            <p:strVal val="#ppt_w"/>
                                          </p:val>
                                        </p:tav>
                                      </p:tavLst>
                                    </p:anim>
                                    <p:anim calcmode="lin" valueType="num">
                                      <p:cBhvr>
                                        <p:cTn id="31" dur="1000" fill="hold"/>
                                        <p:tgtEl>
                                          <p:spTgt spid="86022"/>
                                        </p:tgtEl>
                                        <p:attrNameLst>
                                          <p:attrName>ppt_h</p:attrName>
                                        </p:attrNameLst>
                                      </p:cBhvr>
                                      <p:tavLst>
                                        <p:tav tm="0">
                                          <p:val>
                                            <p:fltVal val="0"/>
                                          </p:val>
                                        </p:tav>
                                        <p:tav tm="100000">
                                          <p:val>
                                            <p:strVal val="#ppt_h"/>
                                          </p:val>
                                        </p:tav>
                                      </p:tavLst>
                                    </p:anim>
                                    <p:anim calcmode="lin" valueType="num">
                                      <p:cBhvr>
                                        <p:cTn id="32" dur="1000" fill="hold"/>
                                        <p:tgtEl>
                                          <p:spTgt spid="86022"/>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860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nimBg="1"/>
      <p:bldP spid="86019" grpId="0"/>
      <p:bldP spid="86020" grpId="0"/>
      <p:bldP spid="86021" grpId="0"/>
      <p:bldP spid="8602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pPr>
              <a:defRPr/>
            </a:pPr>
            <a:fld id="{8F66829B-F91F-45B5-B49D-4F1B5825564F}" type="slidenum">
              <a:rPr lang="en-US"/>
              <a:pPr>
                <a:defRPr/>
              </a:pPr>
              <a:t>44</a:t>
            </a:fld>
            <a:endParaRPr lang="en-US"/>
          </a:p>
        </p:txBody>
      </p:sp>
      <p:sp>
        <p:nvSpPr>
          <p:cNvPr id="47107" name="WordArt 2"/>
          <p:cNvSpPr>
            <a:spLocks noChangeArrowheads="1" noChangeShapeType="1" noTextEdit="1"/>
          </p:cNvSpPr>
          <p:nvPr/>
        </p:nvSpPr>
        <p:spPr bwMode="auto">
          <a:xfrm>
            <a:off x="1905000" y="533400"/>
            <a:ext cx="5476875" cy="857250"/>
          </a:xfrm>
          <a:prstGeom prst="rect">
            <a:avLst/>
          </a:prstGeom>
        </p:spPr>
        <p:txBody>
          <a:bodyPr wrap="none" fromWordArt="1">
            <a:prstTxWarp prst="textPlain">
              <a:avLst>
                <a:gd name="adj" fmla="val 50000"/>
              </a:avLst>
            </a:prstTxWarp>
          </a:bodyPr>
          <a:lstStyle/>
          <a:p>
            <a:pPr algn="ctr"/>
            <a:r>
              <a:rPr lang="en-US" sz="4800" kern="10">
                <a:ln w="9525">
                  <a:solidFill>
                    <a:srgbClr val="000000"/>
                  </a:solidFill>
                  <a:round/>
                  <a:headEnd/>
                  <a:tailEnd/>
                </a:ln>
                <a:solidFill>
                  <a:srgbClr val="FFFF00"/>
                </a:solidFill>
                <a:latin typeface="Arial Black"/>
              </a:rPr>
              <a:t>BAHASA TUBUH</a:t>
            </a:r>
          </a:p>
        </p:txBody>
      </p:sp>
      <p:sp>
        <p:nvSpPr>
          <p:cNvPr id="87043" name="Text Box 3"/>
          <p:cNvSpPr txBox="1">
            <a:spLocks noChangeArrowheads="1"/>
          </p:cNvSpPr>
          <p:nvPr/>
        </p:nvSpPr>
        <p:spPr bwMode="auto">
          <a:xfrm>
            <a:off x="990600" y="2209800"/>
            <a:ext cx="7694613" cy="1066800"/>
          </a:xfrm>
          <a:prstGeom prst="rect">
            <a:avLst/>
          </a:prstGeom>
          <a:noFill/>
          <a:ln w="9525">
            <a:noFill/>
            <a:miter lim="800000"/>
            <a:headEnd/>
            <a:tailEnd/>
          </a:ln>
        </p:spPr>
        <p:txBody>
          <a:bodyPr wrap="none">
            <a:spAutoFit/>
          </a:bodyPr>
          <a:lstStyle/>
          <a:p>
            <a:r>
              <a:rPr lang="en-US" sz="3200" b="0"/>
              <a:t>Boleh menyampaikan sikap / utusan yang</a:t>
            </a:r>
          </a:p>
          <a:p>
            <a:r>
              <a:rPr lang="en-US" sz="3200" b="0"/>
              <a:t>sukar disampaikan secara lisan / tulisan</a:t>
            </a:r>
          </a:p>
        </p:txBody>
      </p:sp>
      <p:sp>
        <p:nvSpPr>
          <p:cNvPr id="87044" name="Text Box 4"/>
          <p:cNvSpPr txBox="1">
            <a:spLocks noChangeArrowheads="1"/>
          </p:cNvSpPr>
          <p:nvPr/>
        </p:nvSpPr>
        <p:spPr bwMode="auto">
          <a:xfrm>
            <a:off x="990600" y="3657600"/>
            <a:ext cx="7648575" cy="1066800"/>
          </a:xfrm>
          <a:prstGeom prst="rect">
            <a:avLst/>
          </a:prstGeom>
          <a:noFill/>
          <a:ln w="9525">
            <a:noFill/>
            <a:miter lim="800000"/>
            <a:headEnd/>
            <a:tailEnd/>
          </a:ln>
        </p:spPr>
        <p:txBody>
          <a:bodyPr wrap="none">
            <a:spAutoFit/>
          </a:bodyPr>
          <a:lstStyle/>
          <a:p>
            <a:r>
              <a:rPr lang="en-US" sz="3200" b="0"/>
              <a:t>Boleh menggambarkan emosi, personaliti</a:t>
            </a:r>
          </a:p>
          <a:p>
            <a:r>
              <a:rPr lang="en-US" sz="3200" b="0"/>
              <a:t>tujuan dan status sosial seseorang</a:t>
            </a:r>
          </a:p>
        </p:txBody>
      </p:sp>
      <p:sp>
        <p:nvSpPr>
          <p:cNvPr id="87045" name="Text Box 5"/>
          <p:cNvSpPr txBox="1">
            <a:spLocks noChangeArrowheads="1"/>
          </p:cNvSpPr>
          <p:nvPr/>
        </p:nvSpPr>
        <p:spPr bwMode="auto">
          <a:xfrm>
            <a:off x="1050925" y="5197475"/>
            <a:ext cx="7175500" cy="1066800"/>
          </a:xfrm>
          <a:prstGeom prst="rect">
            <a:avLst/>
          </a:prstGeom>
          <a:noFill/>
          <a:ln w="9525">
            <a:noFill/>
            <a:miter lim="800000"/>
            <a:headEnd/>
            <a:tailEnd/>
          </a:ln>
        </p:spPr>
        <p:txBody>
          <a:bodyPr wrap="none">
            <a:spAutoFit/>
          </a:bodyPr>
          <a:lstStyle/>
          <a:p>
            <a:r>
              <a:rPr lang="en-US" sz="3200" b="0"/>
              <a:t>Boleh mengukuhkan hujah dan menilai</a:t>
            </a:r>
          </a:p>
          <a:p>
            <a:r>
              <a:rPr lang="en-US" sz="3200" b="0"/>
              <a:t>maklum balas penerima</a:t>
            </a:r>
          </a:p>
        </p:txBody>
      </p:sp>
      <p:sp>
        <p:nvSpPr>
          <p:cNvPr id="87046" name="AutoShape 6"/>
          <p:cNvSpPr>
            <a:spLocks noChangeArrowheads="1"/>
          </p:cNvSpPr>
          <p:nvPr/>
        </p:nvSpPr>
        <p:spPr bwMode="auto">
          <a:xfrm>
            <a:off x="304800" y="2438400"/>
            <a:ext cx="457200" cy="4572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87047" name="AutoShape 7"/>
          <p:cNvSpPr>
            <a:spLocks noChangeArrowheads="1"/>
          </p:cNvSpPr>
          <p:nvPr/>
        </p:nvSpPr>
        <p:spPr bwMode="auto">
          <a:xfrm>
            <a:off x="381000" y="3810000"/>
            <a:ext cx="457200" cy="4572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
        <p:nvSpPr>
          <p:cNvPr id="87048" name="AutoShape 8"/>
          <p:cNvSpPr>
            <a:spLocks noChangeArrowheads="1"/>
          </p:cNvSpPr>
          <p:nvPr/>
        </p:nvSpPr>
        <p:spPr bwMode="auto">
          <a:xfrm>
            <a:off x="304800" y="5334000"/>
            <a:ext cx="457200" cy="457200"/>
          </a:xfrm>
          <a:prstGeom prst="star5">
            <a:avLst/>
          </a:prstGeom>
          <a:solidFill>
            <a:schemeClr val="accent1"/>
          </a:solidFill>
          <a:ln w="9525">
            <a:solidFill>
              <a:schemeClr val="tx1"/>
            </a:solidFill>
            <a:miter lim="800000"/>
            <a:headEnd/>
            <a:tailEnd/>
          </a:ln>
          <a:effectLst/>
        </p:spPr>
        <p:txBody>
          <a:bodyPr wrap="none" anchor="ctr"/>
          <a:lstStyle/>
          <a:p>
            <a:pPr>
              <a:defRPr/>
            </a:pP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7046"/>
                                        </p:tgtEl>
                                        <p:attrNameLst>
                                          <p:attrName>style.visibility</p:attrName>
                                        </p:attrNameLst>
                                      </p:cBhvr>
                                      <p:to>
                                        <p:strVal val="visible"/>
                                      </p:to>
                                    </p:set>
                                    <p:animEffect transition="in" filter="box(out)">
                                      <p:cBhvr>
                                        <p:cTn id="7" dur="500"/>
                                        <p:tgtEl>
                                          <p:spTgt spid="87046"/>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87043"/>
                                        </p:tgtEl>
                                        <p:attrNameLst>
                                          <p:attrName>style.visibility</p:attrName>
                                        </p:attrNameLst>
                                      </p:cBhvr>
                                      <p:to>
                                        <p:strVal val="visible"/>
                                      </p:to>
                                    </p:set>
                                    <p:animEffect transition="in" filter="box(out)">
                                      <p:cBhvr>
                                        <p:cTn id="10" dur="500"/>
                                        <p:tgtEl>
                                          <p:spTgt spid="8704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87047"/>
                                        </p:tgtEl>
                                        <p:attrNameLst>
                                          <p:attrName>style.visibility</p:attrName>
                                        </p:attrNameLst>
                                      </p:cBhvr>
                                      <p:to>
                                        <p:strVal val="visible"/>
                                      </p:to>
                                    </p:set>
                                    <p:animEffect transition="in" filter="box(out)">
                                      <p:cBhvr>
                                        <p:cTn id="15" dur="500"/>
                                        <p:tgtEl>
                                          <p:spTgt spid="87047"/>
                                        </p:tgtEl>
                                      </p:cBhvr>
                                    </p:animEffect>
                                  </p:childTnLst>
                                </p:cTn>
                              </p:par>
                              <p:par>
                                <p:cTn id="16" presetID="4" presetClass="entr" presetSubtype="32" fill="hold" grpId="0" nodeType="withEffect">
                                  <p:stCondLst>
                                    <p:cond delay="0"/>
                                  </p:stCondLst>
                                  <p:childTnLst>
                                    <p:set>
                                      <p:cBhvr>
                                        <p:cTn id="17" dur="1" fill="hold">
                                          <p:stCondLst>
                                            <p:cond delay="0"/>
                                          </p:stCondLst>
                                        </p:cTn>
                                        <p:tgtEl>
                                          <p:spTgt spid="87044"/>
                                        </p:tgtEl>
                                        <p:attrNameLst>
                                          <p:attrName>style.visibility</p:attrName>
                                        </p:attrNameLst>
                                      </p:cBhvr>
                                      <p:to>
                                        <p:strVal val="visible"/>
                                      </p:to>
                                    </p:set>
                                    <p:animEffect transition="in" filter="box(out)">
                                      <p:cBhvr>
                                        <p:cTn id="18" dur="500"/>
                                        <p:tgtEl>
                                          <p:spTgt spid="87044"/>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87048"/>
                                        </p:tgtEl>
                                        <p:attrNameLst>
                                          <p:attrName>style.visibility</p:attrName>
                                        </p:attrNameLst>
                                      </p:cBhvr>
                                      <p:to>
                                        <p:strVal val="visible"/>
                                      </p:to>
                                    </p:set>
                                    <p:animEffect transition="in" filter="box(out)">
                                      <p:cBhvr>
                                        <p:cTn id="23" dur="500"/>
                                        <p:tgtEl>
                                          <p:spTgt spid="87048"/>
                                        </p:tgtEl>
                                      </p:cBhvr>
                                    </p:animEffect>
                                  </p:childTnLst>
                                </p:cTn>
                              </p:par>
                              <p:par>
                                <p:cTn id="24" presetID="4" presetClass="entr" presetSubtype="32" fill="hold" grpId="0" nodeType="withEffect">
                                  <p:stCondLst>
                                    <p:cond delay="0"/>
                                  </p:stCondLst>
                                  <p:childTnLst>
                                    <p:set>
                                      <p:cBhvr>
                                        <p:cTn id="25" dur="1" fill="hold">
                                          <p:stCondLst>
                                            <p:cond delay="0"/>
                                          </p:stCondLst>
                                        </p:cTn>
                                        <p:tgtEl>
                                          <p:spTgt spid="87045"/>
                                        </p:tgtEl>
                                        <p:attrNameLst>
                                          <p:attrName>style.visibility</p:attrName>
                                        </p:attrNameLst>
                                      </p:cBhvr>
                                      <p:to>
                                        <p:strVal val="visible"/>
                                      </p:to>
                                    </p:set>
                                    <p:animEffect transition="in" filter="box(out)">
                                      <p:cBhvr>
                                        <p:cTn id="26" dur="500"/>
                                        <p:tgtEl>
                                          <p:spTgt spid="87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p:bldP spid="87044" grpId="0"/>
      <p:bldP spid="87045" grpId="0"/>
      <p:bldP spid="87046" grpId="0" animBg="1"/>
      <p:bldP spid="87047" grpId="0" animBg="1"/>
      <p:bldP spid="8704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pPr>
              <a:defRPr/>
            </a:pPr>
            <a:fld id="{DB7A7CD5-0D5C-4CA2-BB32-31C8CCBA05D2}" type="slidenum">
              <a:rPr lang="en-US"/>
              <a:pPr>
                <a:defRPr/>
              </a:pPr>
              <a:t>45</a:t>
            </a:fld>
            <a:endParaRPr lang="en-US"/>
          </a:p>
        </p:txBody>
      </p:sp>
      <p:sp>
        <p:nvSpPr>
          <p:cNvPr id="88066" name="Rectangle 2"/>
          <p:cNvSpPr>
            <a:spLocks noGrp="1" noChangeArrowheads="1"/>
          </p:cNvSpPr>
          <p:nvPr>
            <p:ph type="title"/>
          </p:nvPr>
        </p:nvSpPr>
        <p:spPr/>
        <p:txBody>
          <a:bodyPr/>
          <a:lstStyle/>
          <a:p>
            <a:pPr eaLnBrk="1" hangingPunct="1">
              <a:defRPr/>
            </a:pPr>
            <a:r>
              <a:rPr lang="en-US" smtClean="0"/>
              <a:t>ISYARAT GERAKAN TANGAN</a:t>
            </a:r>
          </a:p>
        </p:txBody>
      </p:sp>
      <p:sp>
        <p:nvSpPr>
          <p:cNvPr id="88067" name="Text Box 3"/>
          <p:cNvSpPr txBox="1">
            <a:spLocks noChangeArrowheads="1"/>
          </p:cNvSpPr>
          <p:nvPr/>
        </p:nvSpPr>
        <p:spPr bwMode="auto">
          <a:xfrm>
            <a:off x="914400" y="1676400"/>
            <a:ext cx="7489825" cy="3201988"/>
          </a:xfrm>
          <a:prstGeom prst="rect">
            <a:avLst/>
          </a:prstGeom>
          <a:noFill/>
          <a:ln w="9525">
            <a:noFill/>
            <a:miter lim="800000"/>
            <a:headEnd/>
            <a:tailEnd/>
          </a:ln>
        </p:spPr>
        <p:txBody>
          <a:bodyPr>
            <a:spAutoFit/>
          </a:bodyPr>
          <a:lstStyle/>
          <a:p>
            <a:r>
              <a:rPr lang="en-US" sz="3600" b="0">
                <a:solidFill>
                  <a:srgbClr val="FFFF00"/>
                </a:solidFill>
              </a:rPr>
              <a:t>Emblems</a:t>
            </a:r>
            <a:endParaRPr lang="en-US" sz="3200" b="0">
              <a:solidFill>
                <a:srgbClr val="FFFF00"/>
              </a:solidFill>
            </a:endParaRPr>
          </a:p>
          <a:p>
            <a:r>
              <a:rPr lang="en-US" sz="3200" b="0"/>
              <a:t>Isyarat tangan yang digunakan secara </a:t>
            </a:r>
          </a:p>
          <a:p>
            <a:r>
              <a:rPr lang="en-US" sz="3200" b="0"/>
              <a:t>tersendiri untuk menyampaikan sesuatu</a:t>
            </a:r>
          </a:p>
          <a:p>
            <a:r>
              <a:rPr lang="en-US" sz="3200" b="0"/>
              <a:t>maksud</a:t>
            </a:r>
            <a:endParaRPr lang="en-US" sz="3600" b="0"/>
          </a:p>
          <a:p>
            <a:endParaRPr lang="en-US" sz="3600" b="0"/>
          </a:p>
          <a:p>
            <a:endParaRPr lang="en-US" sz="3600" b="0"/>
          </a:p>
        </p:txBody>
      </p:sp>
      <p:sp>
        <p:nvSpPr>
          <p:cNvPr id="88068" name="Text Box 4"/>
          <p:cNvSpPr txBox="1">
            <a:spLocks noChangeArrowheads="1"/>
          </p:cNvSpPr>
          <p:nvPr/>
        </p:nvSpPr>
        <p:spPr bwMode="auto">
          <a:xfrm>
            <a:off x="914400" y="4205288"/>
            <a:ext cx="7353300" cy="2652712"/>
          </a:xfrm>
          <a:prstGeom prst="rect">
            <a:avLst/>
          </a:prstGeom>
          <a:noFill/>
          <a:ln w="9525">
            <a:noFill/>
            <a:miter lim="800000"/>
            <a:headEnd/>
            <a:tailEnd/>
          </a:ln>
        </p:spPr>
        <p:txBody>
          <a:bodyPr wrap="none">
            <a:spAutoFit/>
          </a:bodyPr>
          <a:lstStyle/>
          <a:p>
            <a:r>
              <a:rPr lang="en-US" sz="3600" b="0">
                <a:solidFill>
                  <a:srgbClr val="FFFF00"/>
                </a:solidFill>
              </a:rPr>
              <a:t>Illustrators</a:t>
            </a:r>
            <a:endParaRPr lang="en-US" sz="3200" b="0">
              <a:solidFill>
                <a:srgbClr val="FFFF00"/>
              </a:solidFill>
            </a:endParaRPr>
          </a:p>
          <a:p>
            <a:r>
              <a:rPr lang="en-US" sz="3200" b="0"/>
              <a:t>Isyarat gerakan tangan yang digunakan</a:t>
            </a:r>
          </a:p>
          <a:p>
            <a:r>
              <a:rPr lang="en-US" sz="3200" b="0"/>
              <a:t>bersama-sama dengan ucapan untuk </a:t>
            </a:r>
          </a:p>
          <a:p>
            <a:r>
              <a:rPr lang="en-US" sz="3200" b="0"/>
              <a:t>membantu / mengukuhkan pemahaman</a:t>
            </a:r>
            <a:endParaRPr lang="en-US" sz="3600" b="0"/>
          </a:p>
          <a:p>
            <a:endParaRPr lang="en-US" sz="3600" b="0"/>
          </a:p>
        </p:txBody>
      </p:sp>
      <p:sp>
        <p:nvSpPr>
          <p:cNvPr id="88069" name="AutoShape 5"/>
          <p:cNvSpPr>
            <a:spLocks noChangeArrowheads="1"/>
          </p:cNvSpPr>
          <p:nvPr/>
        </p:nvSpPr>
        <p:spPr bwMode="auto">
          <a:xfrm>
            <a:off x="152400" y="1828800"/>
            <a:ext cx="685800" cy="609600"/>
          </a:xfrm>
          <a:prstGeom prst="star16">
            <a:avLst>
              <a:gd name="adj" fmla="val 37500"/>
            </a:avLst>
          </a:prstGeom>
          <a:solidFill>
            <a:schemeClr val="accent1"/>
          </a:solidFill>
          <a:ln w="9525">
            <a:solidFill>
              <a:schemeClr val="tx1"/>
            </a:solidFill>
            <a:miter lim="800000"/>
            <a:headEnd/>
            <a:tailEnd/>
          </a:ln>
        </p:spPr>
        <p:txBody>
          <a:bodyPr wrap="none" anchor="ctr"/>
          <a:lstStyle/>
          <a:p>
            <a:pPr algn="ctr"/>
            <a:r>
              <a:rPr lang="en-US" sz="3600" b="0"/>
              <a:t>1</a:t>
            </a:r>
          </a:p>
        </p:txBody>
      </p:sp>
      <p:sp>
        <p:nvSpPr>
          <p:cNvPr id="88070" name="AutoShape 6"/>
          <p:cNvSpPr>
            <a:spLocks noChangeArrowheads="1"/>
          </p:cNvSpPr>
          <p:nvPr/>
        </p:nvSpPr>
        <p:spPr bwMode="auto">
          <a:xfrm>
            <a:off x="152400" y="4267200"/>
            <a:ext cx="685800" cy="609600"/>
          </a:xfrm>
          <a:prstGeom prst="star16">
            <a:avLst>
              <a:gd name="adj" fmla="val 37500"/>
            </a:avLst>
          </a:prstGeom>
          <a:solidFill>
            <a:schemeClr val="accent1"/>
          </a:solidFill>
          <a:ln w="9525">
            <a:solidFill>
              <a:schemeClr val="tx1"/>
            </a:solidFill>
            <a:miter lim="800000"/>
            <a:headEnd/>
            <a:tailEnd/>
          </a:ln>
        </p:spPr>
        <p:txBody>
          <a:bodyPr wrap="none" anchor="ctr"/>
          <a:lstStyle/>
          <a:p>
            <a:pPr algn="ctr"/>
            <a:r>
              <a:rPr lang="en-US" sz="3600" b="0"/>
              <a:t>2</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8069"/>
                                        </p:tgtEl>
                                        <p:attrNameLst>
                                          <p:attrName>style.visibility</p:attrName>
                                        </p:attrNameLst>
                                      </p:cBhvr>
                                      <p:to>
                                        <p:strVal val="visible"/>
                                      </p:to>
                                    </p:set>
                                    <p:animEffect transition="in" filter="box(out)">
                                      <p:cBhvr>
                                        <p:cTn id="7" dur="500"/>
                                        <p:tgtEl>
                                          <p:spTgt spid="88069"/>
                                        </p:tgtEl>
                                      </p:cBhvr>
                                    </p:animEffect>
                                  </p:childTnLst>
                                </p:cTn>
                              </p:par>
                              <p:par>
                                <p:cTn id="8" presetID="4" presetClass="entr" presetSubtype="32" fill="hold" grpId="1" nodeType="withEffect">
                                  <p:stCondLst>
                                    <p:cond delay="0"/>
                                  </p:stCondLst>
                                  <p:childTnLst>
                                    <p:set>
                                      <p:cBhvr>
                                        <p:cTn id="9" dur="1" fill="hold">
                                          <p:stCondLst>
                                            <p:cond delay="0"/>
                                          </p:stCondLst>
                                        </p:cTn>
                                        <p:tgtEl>
                                          <p:spTgt spid="88069"/>
                                        </p:tgtEl>
                                        <p:attrNameLst>
                                          <p:attrName>style.visibility</p:attrName>
                                        </p:attrNameLst>
                                      </p:cBhvr>
                                      <p:to>
                                        <p:strVal val="visible"/>
                                      </p:to>
                                    </p:set>
                                    <p:animEffect transition="in" filter="box(out)">
                                      <p:cBhvr>
                                        <p:cTn id="10" dur="500"/>
                                        <p:tgtEl>
                                          <p:spTgt spid="88069"/>
                                        </p:tgtEl>
                                      </p:cBhvr>
                                    </p:animEffect>
                                  </p:childTnLst>
                                </p:cTn>
                              </p:par>
                            </p:childTnLst>
                          </p:cTn>
                        </p:par>
                        <p:par>
                          <p:cTn id="11" fill="hold">
                            <p:stCondLst>
                              <p:cond delay="500"/>
                            </p:stCondLst>
                            <p:childTnLst>
                              <p:par>
                                <p:cTn id="12" presetID="4" presetClass="entr" presetSubtype="32" fill="hold" grpId="0" nodeType="afterEffect">
                                  <p:stCondLst>
                                    <p:cond delay="0"/>
                                  </p:stCondLst>
                                  <p:childTnLst>
                                    <p:set>
                                      <p:cBhvr>
                                        <p:cTn id="13" dur="1" fill="hold">
                                          <p:stCondLst>
                                            <p:cond delay="0"/>
                                          </p:stCondLst>
                                        </p:cTn>
                                        <p:tgtEl>
                                          <p:spTgt spid="88067"/>
                                        </p:tgtEl>
                                        <p:attrNameLst>
                                          <p:attrName>style.visibility</p:attrName>
                                        </p:attrNameLst>
                                      </p:cBhvr>
                                      <p:to>
                                        <p:strVal val="visible"/>
                                      </p:to>
                                    </p:set>
                                    <p:animEffect transition="in" filter="box(out)">
                                      <p:cBhvr>
                                        <p:cTn id="14" dur="500"/>
                                        <p:tgtEl>
                                          <p:spTgt spid="88067"/>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32" fill="hold" grpId="0" nodeType="clickEffect">
                                  <p:stCondLst>
                                    <p:cond delay="0"/>
                                  </p:stCondLst>
                                  <p:childTnLst>
                                    <p:set>
                                      <p:cBhvr>
                                        <p:cTn id="18" dur="1" fill="hold">
                                          <p:stCondLst>
                                            <p:cond delay="0"/>
                                          </p:stCondLst>
                                        </p:cTn>
                                        <p:tgtEl>
                                          <p:spTgt spid="88070"/>
                                        </p:tgtEl>
                                        <p:attrNameLst>
                                          <p:attrName>style.visibility</p:attrName>
                                        </p:attrNameLst>
                                      </p:cBhvr>
                                      <p:to>
                                        <p:strVal val="visible"/>
                                      </p:to>
                                    </p:set>
                                    <p:animEffect transition="in" filter="box(out)">
                                      <p:cBhvr>
                                        <p:cTn id="19" dur="500"/>
                                        <p:tgtEl>
                                          <p:spTgt spid="88070"/>
                                        </p:tgtEl>
                                      </p:cBhvr>
                                    </p:animEffect>
                                  </p:childTnLst>
                                </p:cTn>
                              </p:par>
                              <p:par>
                                <p:cTn id="20" presetID="4" presetClass="entr" presetSubtype="32" fill="hold" grpId="1" nodeType="withEffect">
                                  <p:stCondLst>
                                    <p:cond delay="0"/>
                                  </p:stCondLst>
                                  <p:childTnLst>
                                    <p:set>
                                      <p:cBhvr>
                                        <p:cTn id="21" dur="1" fill="hold">
                                          <p:stCondLst>
                                            <p:cond delay="0"/>
                                          </p:stCondLst>
                                        </p:cTn>
                                        <p:tgtEl>
                                          <p:spTgt spid="88070"/>
                                        </p:tgtEl>
                                        <p:attrNameLst>
                                          <p:attrName>style.visibility</p:attrName>
                                        </p:attrNameLst>
                                      </p:cBhvr>
                                      <p:to>
                                        <p:strVal val="visible"/>
                                      </p:to>
                                    </p:set>
                                    <p:animEffect transition="in" filter="box(out)">
                                      <p:cBhvr>
                                        <p:cTn id="22" dur="500"/>
                                        <p:tgtEl>
                                          <p:spTgt spid="88070"/>
                                        </p:tgtEl>
                                      </p:cBhvr>
                                    </p:animEffect>
                                  </p:childTnLst>
                                </p:cTn>
                              </p:par>
                            </p:childTnLst>
                          </p:cTn>
                        </p:par>
                        <p:par>
                          <p:cTn id="23" fill="hold">
                            <p:stCondLst>
                              <p:cond delay="500"/>
                            </p:stCondLst>
                            <p:childTnLst>
                              <p:par>
                                <p:cTn id="24" presetID="4" presetClass="entr" presetSubtype="32" fill="hold" grpId="0" nodeType="afterEffect">
                                  <p:stCondLst>
                                    <p:cond delay="0"/>
                                  </p:stCondLst>
                                  <p:childTnLst>
                                    <p:set>
                                      <p:cBhvr>
                                        <p:cTn id="25" dur="1" fill="hold">
                                          <p:stCondLst>
                                            <p:cond delay="0"/>
                                          </p:stCondLst>
                                        </p:cTn>
                                        <p:tgtEl>
                                          <p:spTgt spid="88068"/>
                                        </p:tgtEl>
                                        <p:attrNameLst>
                                          <p:attrName>style.visibility</p:attrName>
                                        </p:attrNameLst>
                                      </p:cBhvr>
                                      <p:to>
                                        <p:strVal val="visible"/>
                                      </p:to>
                                    </p:set>
                                    <p:animEffect transition="in" filter="box(out)">
                                      <p:cBhvr>
                                        <p:cTn id="26" dur="500"/>
                                        <p:tgtEl>
                                          <p:spTgt spid="88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p:bldP spid="88068" grpId="0"/>
      <p:bldP spid="88069" grpId="0" animBg="1"/>
      <p:bldP spid="88069" grpId="1" animBg="1"/>
      <p:bldP spid="88070" grpId="0" animBg="1"/>
      <p:bldP spid="88070"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D54BE58-F7BE-4F99-916B-9F94CC0C1171}" type="slidenum">
              <a:rPr lang="en-US"/>
              <a:pPr>
                <a:defRPr/>
              </a:pPr>
              <a:t>46</a:t>
            </a:fld>
            <a:endParaRPr lang="en-US"/>
          </a:p>
        </p:txBody>
      </p:sp>
      <p:sp>
        <p:nvSpPr>
          <p:cNvPr id="89090" name="Rectangle 2"/>
          <p:cNvSpPr>
            <a:spLocks noGrp="1" noChangeArrowheads="1"/>
          </p:cNvSpPr>
          <p:nvPr>
            <p:ph type="title"/>
          </p:nvPr>
        </p:nvSpPr>
        <p:spPr/>
        <p:txBody>
          <a:bodyPr/>
          <a:lstStyle/>
          <a:p>
            <a:pPr eaLnBrk="1" hangingPunct="1">
              <a:defRPr/>
            </a:pPr>
            <a:r>
              <a:rPr lang="en-US" smtClean="0">
                <a:solidFill>
                  <a:srgbClr val="FFFF00"/>
                </a:solidFill>
              </a:rPr>
              <a:t>EMBLEMS</a:t>
            </a:r>
          </a:p>
        </p:txBody>
      </p:sp>
      <p:sp>
        <p:nvSpPr>
          <p:cNvPr id="89091" name="Rectangle 3"/>
          <p:cNvSpPr>
            <a:spLocks noGrp="1" noChangeArrowheads="1"/>
          </p:cNvSpPr>
          <p:nvPr>
            <p:ph type="body" idx="1"/>
          </p:nvPr>
        </p:nvSpPr>
        <p:spPr/>
        <p:txBody>
          <a:bodyPr/>
          <a:lstStyle/>
          <a:p>
            <a:pPr eaLnBrk="1" hangingPunct="1">
              <a:defRPr/>
            </a:pPr>
            <a:r>
              <a:rPr lang="en-US" smtClean="0"/>
              <a:t>Dipengaruhi oleh sesuatu budaya sesuatu bangsa: contoh; bunuh diri</a:t>
            </a:r>
          </a:p>
          <a:p>
            <a:pPr eaLnBrk="1" hangingPunct="1">
              <a:defRPr/>
            </a:pPr>
            <a:r>
              <a:rPr lang="en-US" smtClean="0"/>
              <a:t>Ada yang mempunyai maksud sejagat: V</a:t>
            </a:r>
          </a:p>
          <a:p>
            <a:pPr eaLnBrk="1" hangingPunct="1">
              <a:defRPr/>
            </a:pPr>
            <a:r>
              <a:rPr lang="en-US" smtClean="0"/>
              <a:t>Maksudnya tepat &amp; difahami penerima</a:t>
            </a:r>
          </a:p>
          <a:p>
            <a:pPr eaLnBrk="1" hangingPunct="1">
              <a:defRPr/>
            </a:pPr>
            <a:r>
              <a:rPr lang="en-US" smtClean="0"/>
              <a:t>Untuk menyampaikan sesuatu maksud yang tidak mahu diucapkan **</a:t>
            </a:r>
          </a:p>
          <a:p>
            <a:pPr eaLnBrk="1" hangingPunct="1">
              <a:defRPr/>
            </a:pPr>
            <a:endParaRPr lang="en-US" smtClean="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calcmode="lin" valueType="num">
                                      <p:cBhvr additive="base">
                                        <p:cTn id="7" dur="500" fill="hold"/>
                                        <p:tgtEl>
                                          <p:spTgt spid="890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09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89091">
                                            <p:txEl>
                                              <p:pRg st="1" end="1"/>
                                            </p:txEl>
                                          </p:spTgt>
                                        </p:tgtEl>
                                        <p:attrNameLst>
                                          <p:attrName>style.visibility</p:attrName>
                                        </p:attrNameLst>
                                      </p:cBhvr>
                                      <p:to>
                                        <p:strVal val="visible"/>
                                      </p:to>
                                    </p:set>
                                    <p:anim calcmode="lin" valueType="num">
                                      <p:cBhvr additive="base">
                                        <p:cTn id="13" dur="500" fill="hold"/>
                                        <p:tgtEl>
                                          <p:spTgt spid="890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909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89091">
                                            <p:txEl>
                                              <p:pRg st="2" end="2"/>
                                            </p:txEl>
                                          </p:spTgt>
                                        </p:tgtEl>
                                        <p:attrNameLst>
                                          <p:attrName>style.visibility</p:attrName>
                                        </p:attrNameLst>
                                      </p:cBhvr>
                                      <p:to>
                                        <p:strVal val="visible"/>
                                      </p:to>
                                    </p:set>
                                    <p:anim calcmode="lin" valueType="num">
                                      <p:cBhvr additive="base">
                                        <p:cTn id="19" dur="500" fill="hold"/>
                                        <p:tgtEl>
                                          <p:spTgt spid="890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9091">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89091">
                                            <p:txEl>
                                              <p:pRg st="3" end="3"/>
                                            </p:txEl>
                                          </p:spTgt>
                                        </p:tgtEl>
                                        <p:attrNameLst>
                                          <p:attrName>style.visibility</p:attrName>
                                        </p:attrNameLst>
                                      </p:cBhvr>
                                      <p:to>
                                        <p:strVal val="visible"/>
                                      </p:to>
                                    </p:set>
                                    <p:anim calcmode="lin" valueType="num">
                                      <p:cBhvr additive="base">
                                        <p:cTn id="25" dur="500" fill="hold"/>
                                        <p:tgtEl>
                                          <p:spTgt spid="890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9091">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8"/>
          <p:cNvSpPr>
            <a:spLocks noGrp="1"/>
          </p:cNvSpPr>
          <p:nvPr>
            <p:ph type="sldNum" sz="quarter" idx="12"/>
          </p:nvPr>
        </p:nvSpPr>
        <p:spPr/>
        <p:txBody>
          <a:bodyPr/>
          <a:lstStyle/>
          <a:p>
            <a:pPr>
              <a:defRPr/>
            </a:pPr>
            <a:fld id="{CF4CCD27-B448-4F51-85B2-6D0E7FE5159C}" type="slidenum">
              <a:rPr lang="en-US"/>
              <a:pPr>
                <a:defRPr/>
              </a:pPr>
              <a:t>47</a:t>
            </a:fld>
            <a:endParaRPr lang="en-US"/>
          </a:p>
        </p:txBody>
      </p:sp>
      <p:sp>
        <p:nvSpPr>
          <p:cNvPr id="90114" name="Rectangle 2"/>
          <p:cNvSpPr>
            <a:spLocks noGrp="1" noChangeArrowheads="1"/>
          </p:cNvSpPr>
          <p:nvPr>
            <p:ph type="title" sz="quarter"/>
          </p:nvPr>
        </p:nvSpPr>
        <p:spPr/>
        <p:txBody>
          <a:bodyPr/>
          <a:lstStyle/>
          <a:p>
            <a:pPr eaLnBrk="1" hangingPunct="1">
              <a:defRPr/>
            </a:pPr>
            <a:r>
              <a:rPr lang="en-US" smtClean="0"/>
              <a:t>Apakah maksud EMBLEMS ini?</a:t>
            </a:r>
          </a:p>
        </p:txBody>
      </p:sp>
      <p:pic>
        <p:nvPicPr>
          <p:cNvPr id="50180" name="Picture 3" descr="j0237589"/>
          <p:cNvPicPr>
            <a:picLocks noChangeAspect="1" noChangeArrowheads="1"/>
          </p:cNvPicPr>
          <p:nvPr>
            <p:ph sz="quarter" idx="1"/>
          </p:nvPr>
        </p:nvPicPr>
        <p:blipFill>
          <a:blip r:embed="rId2"/>
          <a:srcRect/>
          <a:stretch>
            <a:fillRect/>
          </a:stretch>
        </p:blipFill>
        <p:spPr>
          <a:xfrm>
            <a:off x="152400" y="2057400"/>
            <a:ext cx="3208338" cy="3155950"/>
          </a:xfrm>
          <a:noFill/>
        </p:spPr>
      </p:pic>
      <p:pic>
        <p:nvPicPr>
          <p:cNvPr id="50181" name="Picture 4" descr="j0232895"/>
          <p:cNvPicPr>
            <a:picLocks noChangeAspect="1" noChangeArrowheads="1"/>
          </p:cNvPicPr>
          <p:nvPr>
            <p:ph sz="quarter" idx="2"/>
          </p:nvPr>
        </p:nvPicPr>
        <p:blipFill>
          <a:blip r:embed="rId3"/>
          <a:srcRect/>
          <a:stretch>
            <a:fillRect/>
          </a:stretch>
        </p:blipFill>
        <p:spPr>
          <a:xfrm>
            <a:off x="7218363" y="1981200"/>
            <a:ext cx="1925637" cy="3505200"/>
          </a:xfrm>
          <a:noFill/>
        </p:spPr>
      </p:pic>
      <p:pic>
        <p:nvPicPr>
          <p:cNvPr id="50182" name="Picture 5" descr="j0198606"/>
          <p:cNvPicPr>
            <a:picLocks noChangeAspect="1" noChangeArrowheads="1"/>
          </p:cNvPicPr>
          <p:nvPr/>
        </p:nvPicPr>
        <p:blipFill>
          <a:blip r:embed="rId4"/>
          <a:srcRect/>
          <a:stretch>
            <a:fillRect/>
          </a:stretch>
        </p:blipFill>
        <p:spPr bwMode="auto">
          <a:xfrm>
            <a:off x="3886200" y="2133600"/>
            <a:ext cx="2419350" cy="31242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8"/>
          <p:cNvSpPr>
            <a:spLocks noGrp="1"/>
          </p:cNvSpPr>
          <p:nvPr>
            <p:ph type="sldNum" sz="quarter" idx="12"/>
          </p:nvPr>
        </p:nvSpPr>
        <p:spPr/>
        <p:txBody>
          <a:bodyPr/>
          <a:lstStyle/>
          <a:p>
            <a:pPr>
              <a:defRPr/>
            </a:pPr>
            <a:fld id="{D0598299-2AF3-4F6C-BC46-648EC1B68E50}" type="slidenum">
              <a:rPr lang="en-US"/>
              <a:pPr>
                <a:defRPr/>
              </a:pPr>
              <a:t>48</a:t>
            </a:fld>
            <a:endParaRPr lang="en-US"/>
          </a:p>
        </p:txBody>
      </p:sp>
      <p:sp>
        <p:nvSpPr>
          <p:cNvPr id="91138" name="Rectangle 2"/>
          <p:cNvSpPr>
            <a:spLocks noGrp="1" noChangeArrowheads="1"/>
          </p:cNvSpPr>
          <p:nvPr>
            <p:ph type="title" sz="quarter"/>
          </p:nvPr>
        </p:nvSpPr>
        <p:spPr/>
        <p:txBody>
          <a:bodyPr/>
          <a:lstStyle/>
          <a:p>
            <a:pPr eaLnBrk="1" hangingPunct="1">
              <a:defRPr/>
            </a:pPr>
            <a:r>
              <a:rPr lang="en-US" smtClean="0"/>
              <a:t>Emblems ini?</a:t>
            </a:r>
          </a:p>
        </p:txBody>
      </p:sp>
      <p:pic>
        <p:nvPicPr>
          <p:cNvPr id="51204" name="Picture 3" descr="j0281720"/>
          <p:cNvPicPr>
            <a:picLocks noChangeAspect="1" noChangeArrowheads="1"/>
          </p:cNvPicPr>
          <p:nvPr>
            <p:ph sz="quarter" idx="1"/>
          </p:nvPr>
        </p:nvPicPr>
        <p:blipFill>
          <a:blip r:embed="rId2"/>
          <a:srcRect/>
          <a:stretch>
            <a:fillRect/>
          </a:stretch>
        </p:blipFill>
        <p:spPr>
          <a:xfrm>
            <a:off x="381000" y="1554163"/>
            <a:ext cx="3000375" cy="1631950"/>
          </a:xfrm>
          <a:noFill/>
        </p:spPr>
      </p:pic>
      <p:pic>
        <p:nvPicPr>
          <p:cNvPr id="51205" name="Picture 4" descr="j0281738"/>
          <p:cNvPicPr>
            <a:picLocks noChangeAspect="1" noChangeArrowheads="1"/>
          </p:cNvPicPr>
          <p:nvPr>
            <p:ph sz="quarter" idx="2"/>
          </p:nvPr>
        </p:nvPicPr>
        <p:blipFill>
          <a:blip r:embed="rId3"/>
          <a:srcRect/>
          <a:stretch>
            <a:fillRect/>
          </a:stretch>
        </p:blipFill>
        <p:spPr>
          <a:xfrm>
            <a:off x="6858000" y="838200"/>
            <a:ext cx="2179638" cy="2798763"/>
          </a:xfrm>
          <a:noFill/>
        </p:spPr>
      </p:pic>
      <p:pic>
        <p:nvPicPr>
          <p:cNvPr id="51206" name="Picture 5" descr="j0281716"/>
          <p:cNvPicPr>
            <a:picLocks noChangeAspect="1" noChangeArrowheads="1"/>
          </p:cNvPicPr>
          <p:nvPr>
            <p:ph sz="quarter" idx="3"/>
          </p:nvPr>
        </p:nvPicPr>
        <p:blipFill>
          <a:blip r:embed="rId4"/>
          <a:srcRect/>
          <a:stretch>
            <a:fillRect/>
          </a:stretch>
        </p:blipFill>
        <p:spPr>
          <a:xfrm>
            <a:off x="4419600" y="1219200"/>
            <a:ext cx="1525588" cy="3133725"/>
          </a:xfrm>
          <a:noFill/>
        </p:spPr>
      </p:pic>
      <p:pic>
        <p:nvPicPr>
          <p:cNvPr id="51207" name="Picture 6" descr="j0251066"/>
          <p:cNvPicPr>
            <a:picLocks noChangeAspect="1" noChangeArrowheads="1"/>
          </p:cNvPicPr>
          <p:nvPr>
            <p:ph sz="quarter" idx="4"/>
          </p:nvPr>
        </p:nvPicPr>
        <p:blipFill>
          <a:blip r:embed="rId5"/>
          <a:srcRect/>
          <a:stretch>
            <a:fillRect/>
          </a:stretch>
        </p:blipFill>
        <p:spPr>
          <a:xfrm>
            <a:off x="4648200" y="4724400"/>
            <a:ext cx="4267200" cy="1674813"/>
          </a:xfrm>
          <a:noFill/>
        </p:spPr>
      </p:pic>
      <p:pic>
        <p:nvPicPr>
          <p:cNvPr id="51208" name="Picture 7" descr="j0342953"/>
          <p:cNvPicPr>
            <a:picLocks noChangeAspect="1" noChangeArrowheads="1"/>
          </p:cNvPicPr>
          <p:nvPr/>
        </p:nvPicPr>
        <p:blipFill>
          <a:blip r:embed="rId6"/>
          <a:srcRect/>
          <a:stretch>
            <a:fillRect/>
          </a:stretch>
        </p:blipFill>
        <p:spPr bwMode="auto">
          <a:xfrm>
            <a:off x="838200" y="4195763"/>
            <a:ext cx="3124200" cy="2459037"/>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37EF6AD-2C2B-440B-B59D-64B8170F95B4}" type="slidenum">
              <a:rPr lang="en-US"/>
              <a:pPr>
                <a:defRPr/>
              </a:pPr>
              <a:t>49</a:t>
            </a:fld>
            <a:endParaRPr lang="en-US"/>
          </a:p>
        </p:txBody>
      </p:sp>
      <p:sp>
        <p:nvSpPr>
          <p:cNvPr id="92162" name="Rectangle 2"/>
          <p:cNvSpPr>
            <a:spLocks noGrp="1" noChangeArrowheads="1"/>
          </p:cNvSpPr>
          <p:nvPr>
            <p:ph type="title"/>
          </p:nvPr>
        </p:nvSpPr>
        <p:spPr/>
        <p:txBody>
          <a:bodyPr/>
          <a:lstStyle/>
          <a:p>
            <a:pPr eaLnBrk="1" hangingPunct="1">
              <a:defRPr/>
            </a:pPr>
            <a:r>
              <a:rPr lang="en-US" smtClean="0">
                <a:solidFill>
                  <a:srgbClr val="FFFF00"/>
                </a:solidFill>
              </a:rPr>
              <a:t>Mimik Muka</a:t>
            </a:r>
          </a:p>
        </p:txBody>
      </p:sp>
      <p:sp>
        <p:nvSpPr>
          <p:cNvPr id="92163" name="Rectangle 3"/>
          <p:cNvSpPr>
            <a:spLocks noGrp="1" noChangeArrowheads="1"/>
          </p:cNvSpPr>
          <p:nvPr>
            <p:ph type="body" idx="1"/>
          </p:nvPr>
        </p:nvSpPr>
        <p:spPr/>
        <p:txBody>
          <a:bodyPr/>
          <a:lstStyle/>
          <a:p>
            <a:pPr eaLnBrk="1" hangingPunct="1">
              <a:defRPr/>
            </a:pPr>
            <a:r>
              <a:rPr lang="en-US" smtClean="0"/>
              <a:t>Boleh menggambarkan perasaan dan peribadi seseorang</a:t>
            </a:r>
          </a:p>
          <a:p>
            <a:pPr eaLnBrk="1" hangingPunct="1">
              <a:defRPr/>
            </a:pPr>
            <a:r>
              <a:rPr lang="en-US" smtClean="0"/>
              <a:t>Seseorang itu tidak boleh berbohong dengan mimik muka</a:t>
            </a:r>
          </a:p>
          <a:p>
            <a:pPr eaLnBrk="1" hangingPunct="1">
              <a:defRPr/>
            </a:pPr>
            <a:r>
              <a:rPr lang="en-US" smtClean="0"/>
              <a:t>Komunikasi akan lebih berkesan sekiranya komunikator faham mimik muka</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 calcmode="lin" valueType="num">
                                      <p:cBhvr>
                                        <p:cTn id="7" dur="1000" fill="hold"/>
                                        <p:tgtEl>
                                          <p:spTgt spid="9216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216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216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216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92163">
                                            <p:txEl>
                                              <p:pRg st="1" end="1"/>
                                            </p:txEl>
                                          </p:spTgt>
                                        </p:tgtEl>
                                        <p:attrNameLst>
                                          <p:attrName>style.visibility</p:attrName>
                                        </p:attrNameLst>
                                      </p:cBhvr>
                                      <p:to>
                                        <p:strVal val="visible"/>
                                      </p:to>
                                    </p:set>
                                    <p:anim calcmode="lin" valueType="num">
                                      <p:cBhvr>
                                        <p:cTn id="15" dur="1000" fill="hold"/>
                                        <p:tgtEl>
                                          <p:spTgt spid="9216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9216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9216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9216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92163">
                                            <p:txEl>
                                              <p:pRg st="2" end="2"/>
                                            </p:txEl>
                                          </p:spTgt>
                                        </p:tgtEl>
                                        <p:attrNameLst>
                                          <p:attrName>style.visibility</p:attrName>
                                        </p:attrNameLst>
                                      </p:cBhvr>
                                      <p:to>
                                        <p:strVal val="visible"/>
                                      </p:to>
                                    </p:set>
                                    <p:anim calcmode="lin" valueType="num">
                                      <p:cBhvr>
                                        <p:cTn id="23" dur="1000" fill="hold"/>
                                        <p:tgtEl>
                                          <p:spTgt spid="9216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9216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9216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9216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C2C948E1-C9D3-4B3E-B080-666F6E219E72}" type="slidenum">
              <a:rPr lang="en-US"/>
              <a:pPr>
                <a:defRPr/>
              </a:pPr>
              <a:t>5</a:t>
            </a:fld>
            <a:endParaRPr lang="en-US"/>
          </a:p>
        </p:txBody>
      </p:sp>
      <p:sp>
        <p:nvSpPr>
          <p:cNvPr id="28675" name="Rectangle 3"/>
          <p:cNvSpPr>
            <a:spLocks noGrp="1" noChangeArrowheads="1"/>
          </p:cNvSpPr>
          <p:nvPr>
            <p:ph type="body" idx="1"/>
          </p:nvPr>
        </p:nvSpPr>
        <p:spPr>
          <a:xfrm>
            <a:off x="457200" y="1676400"/>
            <a:ext cx="8229600" cy="3581400"/>
          </a:xfrm>
        </p:spPr>
        <p:txBody>
          <a:bodyPr/>
          <a:lstStyle/>
          <a:p>
            <a:pPr eaLnBrk="1" hangingPunct="1">
              <a:buFont typeface="Wingdings" pitchFamily="2" charset="2"/>
              <a:buNone/>
              <a:defRPr/>
            </a:pPr>
            <a:r>
              <a:rPr lang="en-US" sz="2400" smtClean="0"/>
              <a:t>	</a:t>
            </a:r>
            <a:r>
              <a:rPr lang="en-US" sz="4400" smtClean="0"/>
              <a:t>Cara sapaan lisan/bertulis menurut bahasa Melayu dengan sopan santun supaya tidak dianggap sebagai biadab atau tidak berbudi bahasa.</a:t>
            </a:r>
            <a:r>
              <a:rPr lang="en-US" sz="240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28675">
                                            <p:txEl>
                                              <p:pRg st="0" end="0"/>
                                            </p:txEl>
                                          </p:spTgt>
                                        </p:tgtEl>
                                        <p:attrNameLst>
                                          <p:attrName>ppt_x</p:attrName>
                                        </p:attrNameLst>
                                      </p:cBhvr>
                                    </p:anim>
                                    <p:anim from="0" to="-1.0" calcmode="lin" valueType="num">
                                      <p:cBhvr>
                                        <p:cTn id="8" dur="200" decel="50000" autoRev="1" fill="hold">
                                          <p:stCondLst>
                                            <p:cond delay="600"/>
                                          </p:stCondLst>
                                        </p:cTn>
                                        <p:tgtEl>
                                          <p:spTgt spid="28675">
                                            <p:txEl>
                                              <p:pRg st="0" end="0"/>
                                            </p:txEl>
                                          </p:spTgt>
                                        </p:tgtEl>
                                        <p:attrNameLst>
                                          <p:attrName>xshear</p:attrName>
                                        </p:attrNameLst>
                                      </p:cBhvr>
                                    </p:anim>
                                    <p:animScale>
                                      <p:cBhvr>
                                        <p:cTn id="9" dur="200" decel="100000" autoRev="1" fill="hold">
                                          <p:stCondLst>
                                            <p:cond delay="600"/>
                                          </p:stCondLst>
                                        </p:cTn>
                                        <p:tgtEl>
                                          <p:spTgt spid="28675">
                                            <p:txEl>
                                              <p:pRg st="0" end="0"/>
                                            </p:txEl>
                                          </p:spTgt>
                                        </p:tgtEl>
                                      </p:cBhvr>
                                      <p:from x="100000" y="100000"/>
                                      <p:to x="80000" y="100000"/>
                                    </p:animScale>
                                    <p:anim by="(#ppt_h/3+#ppt_w*0.1)" calcmode="lin" valueType="num">
                                      <p:cBhvr additive="sum">
                                        <p:cTn id="10" dur="200" decel="100000" autoRev="1" fill="hold">
                                          <p:stCondLst>
                                            <p:cond delay="600"/>
                                          </p:stCondLst>
                                        </p:cTn>
                                        <p:tgtEl>
                                          <p:spTgt spid="28675">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C333D96A-09CB-4777-B1B7-863FCBD2A8D6}" type="slidenum">
              <a:rPr lang="en-US"/>
              <a:pPr>
                <a:defRPr/>
              </a:pPr>
              <a:t>50</a:t>
            </a:fld>
            <a:endParaRPr lang="en-US"/>
          </a:p>
        </p:txBody>
      </p:sp>
      <p:sp>
        <p:nvSpPr>
          <p:cNvPr id="53251" name="WordArt 2"/>
          <p:cNvSpPr>
            <a:spLocks noChangeArrowheads="1" noChangeShapeType="1" noTextEdit="1"/>
          </p:cNvSpPr>
          <p:nvPr/>
        </p:nvSpPr>
        <p:spPr bwMode="auto">
          <a:xfrm>
            <a:off x="1143000" y="990600"/>
            <a:ext cx="687705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Kepentingan Bahasa Tubuh</a:t>
            </a:r>
          </a:p>
        </p:txBody>
      </p:sp>
      <p:sp>
        <p:nvSpPr>
          <p:cNvPr id="53252" name="Text Box 3"/>
          <p:cNvSpPr txBox="1">
            <a:spLocks noChangeArrowheads="1"/>
          </p:cNvSpPr>
          <p:nvPr/>
        </p:nvSpPr>
        <p:spPr bwMode="auto">
          <a:xfrm>
            <a:off x="838200" y="2286000"/>
            <a:ext cx="7372350" cy="1739900"/>
          </a:xfrm>
          <a:prstGeom prst="rect">
            <a:avLst/>
          </a:prstGeom>
          <a:noFill/>
          <a:ln w="9525">
            <a:noFill/>
            <a:miter lim="800000"/>
            <a:headEnd/>
            <a:tailEnd/>
          </a:ln>
        </p:spPr>
        <p:txBody>
          <a:bodyPr wrap="none">
            <a:spAutoFit/>
          </a:bodyPr>
          <a:lstStyle/>
          <a:p>
            <a:r>
              <a:rPr lang="en-US" sz="3600" b="0"/>
              <a:t>Setiap komunikator perlu membaca</a:t>
            </a:r>
          </a:p>
          <a:p>
            <a:r>
              <a:rPr lang="en-US" sz="3600" b="0"/>
              <a:t>bahasa tubuh pihak kedua semasa</a:t>
            </a:r>
          </a:p>
          <a:p>
            <a:r>
              <a:rPr lang="en-US" sz="3600" b="0"/>
              <a:t>berkomunikasi untuk mengetahui;</a:t>
            </a:r>
          </a:p>
        </p:txBody>
      </p:sp>
    </p:spTree>
  </p:cSld>
  <p:clrMapOvr>
    <a:masterClrMapping/>
  </p:clrMapOvr>
  <p:transition>
    <p:cover dir="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47A64F9-6775-498F-9800-57C82F7C48E7}" type="slidenum">
              <a:rPr lang="en-US"/>
              <a:pPr>
                <a:defRPr/>
              </a:pPr>
              <a:t>51</a:t>
            </a:fld>
            <a:endParaRPr lang="en-US"/>
          </a:p>
        </p:txBody>
      </p:sp>
      <p:sp>
        <p:nvSpPr>
          <p:cNvPr id="94210" name="Rectangle 2"/>
          <p:cNvSpPr>
            <a:spLocks noGrp="1" noChangeArrowheads="1"/>
          </p:cNvSpPr>
          <p:nvPr>
            <p:ph type="title"/>
          </p:nvPr>
        </p:nvSpPr>
        <p:spPr/>
        <p:txBody>
          <a:bodyPr/>
          <a:lstStyle/>
          <a:p>
            <a:pPr eaLnBrk="1" hangingPunct="1">
              <a:defRPr/>
            </a:pPr>
            <a:r>
              <a:rPr lang="en-US" sz="4000" smtClean="0"/>
              <a:t>Bila kita mesti mengubah sikap atau menukar tajuk perbualan</a:t>
            </a:r>
          </a:p>
        </p:txBody>
      </p:sp>
      <p:pic>
        <p:nvPicPr>
          <p:cNvPr id="54276" name="Picture 3" descr="j0283262"/>
          <p:cNvPicPr>
            <a:picLocks noChangeAspect="1" noChangeArrowheads="1" noCrop="1"/>
          </p:cNvPicPr>
          <p:nvPr>
            <p:ph idx="1"/>
          </p:nvPr>
        </p:nvPicPr>
        <p:blipFill>
          <a:blip r:embed="rId2"/>
          <a:srcRect/>
          <a:stretch>
            <a:fillRect/>
          </a:stretch>
        </p:blipFill>
        <p:spPr>
          <a:xfrm>
            <a:off x="2514600" y="1731963"/>
            <a:ext cx="4191000" cy="4191000"/>
          </a:xfrm>
          <a:noFill/>
        </p:spPr>
      </p:pic>
    </p:spTree>
  </p:cSld>
  <p:clrMapOvr>
    <a:masterClrMapping/>
  </p:clrMapOvr>
  <p:transition>
    <p:cover dir="l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454732D-B010-42FC-804A-D4F2AF89B6EA}" type="slidenum">
              <a:rPr lang="en-US"/>
              <a:pPr>
                <a:defRPr/>
              </a:pPr>
              <a:t>52</a:t>
            </a:fld>
            <a:endParaRPr lang="en-US"/>
          </a:p>
        </p:txBody>
      </p:sp>
      <p:sp>
        <p:nvSpPr>
          <p:cNvPr id="95234" name="Rectangle 2"/>
          <p:cNvSpPr>
            <a:spLocks noGrp="1" noChangeArrowheads="1"/>
          </p:cNvSpPr>
          <p:nvPr>
            <p:ph type="title"/>
          </p:nvPr>
        </p:nvSpPr>
        <p:spPr>
          <a:xfrm>
            <a:off x="457200" y="533400"/>
            <a:ext cx="8229600" cy="1143000"/>
          </a:xfrm>
        </p:spPr>
        <p:txBody>
          <a:bodyPr/>
          <a:lstStyle/>
          <a:p>
            <a:pPr eaLnBrk="1" hangingPunct="1">
              <a:defRPr/>
            </a:pPr>
            <a:r>
              <a:rPr lang="en-US" smtClean="0"/>
              <a:t>Bila kita patut berhenti bercakap</a:t>
            </a:r>
          </a:p>
        </p:txBody>
      </p:sp>
      <p:pic>
        <p:nvPicPr>
          <p:cNvPr id="55300" name="Picture 3" descr="j0236300"/>
          <p:cNvPicPr>
            <a:picLocks noChangeAspect="1" noChangeArrowheads="1" noCrop="1"/>
          </p:cNvPicPr>
          <p:nvPr>
            <p:ph idx="1"/>
          </p:nvPr>
        </p:nvPicPr>
        <p:blipFill>
          <a:blip r:embed="rId2"/>
          <a:srcRect/>
          <a:stretch>
            <a:fillRect/>
          </a:stretch>
        </p:blipFill>
        <p:spPr>
          <a:xfrm>
            <a:off x="2971800" y="2514600"/>
            <a:ext cx="3733800" cy="3459163"/>
          </a:xfr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434D42A5-13F1-4B4D-A576-578B4C4B8434}" type="slidenum">
              <a:rPr lang="en-US"/>
              <a:pPr>
                <a:defRPr/>
              </a:pPr>
              <a:t>53</a:t>
            </a:fld>
            <a:endParaRPr lang="en-US"/>
          </a:p>
        </p:txBody>
      </p:sp>
      <p:sp>
        <p:nvSpPr>
          <p:cNvPr id="96258" name="Rectangle 2"/>
          <p:cNvSpPr>
            <a:spLocks noGrp="1" noChangeArrowheads="1"/>
          </p:cNvSpPr>
          <p:nvPr>
            <p:ph type="title"/>
          </p:nvPr>
        </p:nvSpPr>
        <p:spPr/>
        <p:txBody>
          <a:bodyPr/>
          <a:lstStyle/>
          <a:p>
            <a:pPr eaLnBrk="1" hangingPunct="1">
              <a:defRPr/>
            </a:pPr>
            <a:r>
              <a:rPr lang="en-US" sz="4000" smtClean="0"/>
              <a:t>Bila kita patut membuat sesuatu yang lain sama sekali</a:t>
            </a:r>
          </a:p>
        </p:txBody>
      </p:sp>
      <p:pic>
        <p:nvPicPr>
          <p:cNvPr id="56324" name="Picture 3" descr="j0178115"/>
          <p:cNvPicPr>
            <a:picLocks noChangeAspect="1" noChangeArrowheads="1" noCrop="1"/>
          </p:cNvPicPr>
          <p:nvPr>
            <p:ph sz="half" idx="1"/>
          </p:nvPr>
        </p:nvPicPr>
        <p:blipFill>
          <a:blip r:embed="rId2"/>
          <a:srcRect/>
          <a:stretch>
            <a:fillRect/>
          </a:stretch>
        </p:blipFill>
        <p:spPr>
          <a:xfrm>
            <a:off x="1443038" y="1905000"/>
            <a:ext cx="2128837" cy="3810000"/>
          </a:xfrm>
          <a:noFill/>
        </p:spPr>
      </p:pic>
      <p:pic>
        <p:nvPicPr>
          <p:cNvPr id="56325" name="Picture 4" descr="j0223737"/>
          <p:cNvPicPr>
            <a:picLocks noChangeAspect="1" noChangeArrowheads="1" noCrop="1"/>
          </p:cNvPicPr>
          <p:nvPr>
            <p:ph sz="half" idx="2"/>
          </p:nvPr>
        </p:nvPicPr>
        <p:blipFill>
          <a:blip r:embed="rId3"/>
          <a:srcRect/>
          <a:stretch>
            <a:fillRect/>
          </a:stretch>
        </p:blipFill>
        <p:spPr>
          <a:xfrm>
            <a:off x="4191000" y="2220913"/>
            <a:ext cx="4648200" cy="3519487"/>
          </a:xfr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23DC0D1-22F5-4E2A-864C-0844F5A2387A}" type="slidenum">
              <a:rPr lang="en-US"/>
              <a:pPr>
                <a:defRPr/>
              </a:pPr>
              <a:t>54</a:t>
            </a:fld>
            <a:endParaRPr lang="en-US"/>
          </a:p>
        </p:txBody>
      </p:sp>
      <p:sp>
        <p:nvSpPr>
          <p:cNvPr id="97282" name="Rectangle 2"/>
          <p:cNvSpPr>
            <a:spLocks noGrp="1" noChangeArrowheads="1"/>
          </p:cNvSpPr>
          <p:nvPr>
            <p:ph type="title"/>
          </p:nvPr>
        </p:nvSpPr>
        <p:spPr>
          <a:xfrm>
            <a:off x="457200" y="990600"/>
            <a:ext cx="8229600" cy="1143000"/>
          </a:xfrm>
        </p:spPr>
        <p:txBody>
          <a:bodyPr/>
          <a:lstStyle/>
          <a:p>
            <a:pPr eaLnBrk="1" hangingPunct="1">
              <a:defRPr/>
            </a:pPr>
            <a:r>
              <a:rPr lang="en-US" sz="4000" smtClean="0"/>
              <a:t>Bahasa tubuh juga menunjukkan kesopanan / kesantunan seseorang</a:t>
            </a:r>
          </a:p>
        </p:txBody>
      </p:sp>
      <p:pic>
        <p:nvPicPr>
          <p:cNvPr id="57348" name="Picture 3" descr="j0285120"/>
          <p:cNvPicPr>
            <a:picLocks noChangeAspect="1" noChangeArrowheads="1"/>
          </p:cNvPicPr>
          <p:nvPr>
            <p:ph idx="1"/>
          </p:nvPr>
        </p:nvPicPr>
        <p:blipFill>
          <a:blip r:embed="rId2"/>
          <a:srcRect/>
          <a:stretch>
            <a:fillRect/>
          </a:stretch>
        </p:blipFill>
        <p:spPr>
          <a:xfrm>
            <a:off x="1676400" y="2652713"/>
            <a:ext cx="5867400" cy="3881437"/>
          </a:xfr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5D10B3D5-5A08-44AC-8356-68B8D591C809}" type="slidenum">
              <a:rPr lang="en-US"/>
              <a:pPr>
                <a:defRPr/>
              </a:pPr>
              <a:t>55</a:t>
            </a:fld>
            <a:endParaRPr lang="en-US"/>
          </a:p>
        </p:txBody>
      </p:sp>
      <p:sp>
        <p:nvSpPr>
          <p:cNvPr id="98306" name="WordArt 2"/>
          <p:cNvSpPr>
            <a:spLocks noChangeArrowheads="1" noChangeShapeType="1" noTextEdit="1"/>
          </p:cNvSpPr>
          <p:nvPr/>
        </p:nvSpPr>
        <p:spPr bwMode="auto">
          <a:xfrm>
            <a:off x="1066800" y="1752600"/>
            <a:ext cx="2686050" cy="6477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PANDUAN </a:t>
            </a:r>
          </a:p>
        </p:txBody>
      </p:sp>
      <p:sp>
        <p:nvSpPr>
          <p:cNvPr id="98307" name="WordArt 3"/>
          <p:cNvSpPr>
            <a:spLocks noChangeArrowheads="1" noChangeShapeType="1" noTextEdit="1"/>
          </p:cNvSpPr>
          <p:nvPr/>
        </p:nvSpPr>
        <p:spPr bwMode="auto">
          <a:xfrm>
            <a:off x="1143000" y="3124200"/>
            <a:ext cx="7010400" cy="1804988"/>
          </a:xfrm>
          <a:prstGeom prst="rect">
            <a:avLst/>
          </a:prstGeom>
        </p:spPr>
        <p:txBody>
          <a:bodyPr wrap="none" fromWordArt="1">
            <a:prstTxWarp prst="textCascadeUp">
              <a:avLst>
                <a:gd name="adj" fmla="val 100000"/>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Membaca Bahasa Tubuh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98306"/>
                                        </p:tgtEl>
                                      </p:cBhvr>
                                      <p:by x="150000" y="150000"/>
                                    </p:animScale>
                                  </p:childTnLst>
                                </p:cTn>
                              </p:par>
                              <p:par>
                                <p:cTn id="7" presetID="6" presetClass="emph" presetSubtype="0" fill="hold" grpId="0" nodeType="withEffect">
                                  <p:stCondLst>
                                    <p:cond delay="0"/>
                                  </p:stCondLst>
                                  <p:childTnLst>
                                    <p:animScale>
                                      <p:cBhvr>
                                        <p:cTn id="8" dur="2000" fill="hold"/>
                                        <p:tgtEl>
                                          <p:spTgt spid="9830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animBg="1"/>
      <p:bldP spid="9830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8"/>
          <p:cNvSpPr>
            <a:spLocks noGrp="1"/>
          </p:cNvSpPr>
          <p:nvPr>
            <p:ph type="sldNum" sz="quarter" idx="12"/>
          </p:nvPr>
        </p:nvSpPr>
        <p:spPr/>
        <p:txBody>
          <a:bodyPr/>
          <a:lstStyle/>
          <a:p>
            <a:pPr>
              <a:defRPr/>
            </a:pPr>
            <a:fld id="{1484360A-88B1-4EA9-BF30-E75A91B27126}" type="slidenum">
              <a:rPr lang="en-US"/>
              <a:pPr>
                <a:defRPr/>
              </a:pPr>
              <a:t>56</a:t>
            </a:fld>
            <a:endParaRPr lang="en-US"/>
          </a:p>
        </p:txBody>
      </p:sp>
      <p:sp>
        <p:nvSpPr>
          <p:cNvPr id="99330" name="Rectangle 2"/>
          <p:cNvSpPr>
            <a:spLocks noGrp="1" noChangeArrowheads="1"/>
          </p:cNvSpPr>
          <p:nvPr>
            <p:ph type="title" sz="quarter"/>
          </p:nvPr>
        </p:nvSpPr>
        <p:spPr/>
        <p:txBody>
          <a:bodyPr/>
          <a:lstStyle/>
          <a:p>
            <a:pPr eaLnBrk="1" hangingPunct="1">
              <a:defRPr/>
            </a:pPr>
            <a:r>
              <a:rPr lang="en-US" sz="3200" smtClean="0"/>
              <a:t>Apakah tindakan anda apabila anda mendapati mimik muka orang yang dilawan bercakap</a:t>
            </a:r>
            <a:r>
              <a:rPr lang="en-US" sz="4000" smtClean="0"/>
              <a:t> </a:t>
            </a:r>
            <a:r>
              <a:rPr lang="en-US" sz="3200" smtClean="0"/>
              <a:t>begini? Beri alasannya.</a:t>
            </a:r>
            <a:endParaRPr lang="en-US" sz="4000" smtClean="0"/>
          </a:p>
        </p:txBody>
      </p:sp>
      <p:pic>
        <p:nvPicPr>
          <p:cNvPr id="99331" name="Picture 3" descr="j0282745"/>
          <p:cNvPicPr>
            <a:picLocks noChangeAspect="1" noChangeArrowheads="1" noCrop="1"/>
          </p:cNvPicPr>
          <p:nvPr>
            <p:ph sz="quarter" idx="1"/>
          </p:nvPr>
        </p:nvPicPr>
        <p:blipFill>
          <a:blip r:embed="rId2"/>
          <a:srcRect/>
          <a:stretch>
            <a:fillRect/>
          </a:stretch>
        </p:blipFill>
        <p:spPr>
          <a:xfrm>
            <a:off x="381000" y="1828800"/>
            <a:ext cx="1828800" cy="1828800"/>
          </a:xfrm>
          <a:noFill/>
        </p:spPr>
      </p:pic>
      <p:pic>
        <p:nvPicPr>
          <p:cNvPr id="99332" name="Picture 4" descr="j0282749"/>
          <p:cNvPicPr>
            <a:picLocks noChangeAspect="1" noChangeArrowheads="1" noCrop="1"/>
          </p:cNvPicPr>
          <p:nvPr>
            <p:ph sz="quarter" idx="2"/>
          </p:nvPr>
        </p:nvPicPr>
        <p:blipFill>
          <a:blip r:embed="rId3"/>
          <a:srcRect/>
          <a:stretch>
            <a:fillRect/>
          </a:stretch>
        </p:blipFill>
        <p:spPr>
          <a:xfrm>
            <a:off x="6057900" y="1322388"/>
            <a:ext cx="3086100" cy="3086100"/>
          </a:xfrm>
          <a:noFill/>
        </p:spPr>
      </p:pic>
      <p:pic>
        <p:nvPicPr>
          <p:cNvPr id="99333" name="Picture 5" descr="j0282737"/>
          <p:cNvPicPr>
            <a:picLocks noChangeAspect="1" noChangeArrowheads="1" noCrop="1"/>
          </p:cNvPicPr>
          <p:nvPr>
            <p:ph sz="quarter" idx="3"/>
          </p:nvPr>
        </p:nvPicPr>
        <p:blipFill>
          <a:blip r:embed="rId4"/>
          <a:srcRect/>
          <a:stretch>
            <a:fillRect/>
          </a:stretch>
        </p:blipFill>
        <p:spPr>
          <a:xfrm>
            <a:off x="228600" y="3962400"/>
            <a:ext cx="2286000" cy="2286000"/>
          </a:xfrm>
          <a:noFill/>
        </p:spPr>
      </p:pic>
      <p:pic>
        <p:nvPicPr>
          <p:cNvPr id="99334" name="Picture 6" descr="j0282751"/>
          <p:cNvPicPr>
            <a:picLocks noChangeAspect="1" noChangeArrowheads="1" noCrop="1"/>
          </p:cNvPicPr>
          <p:nvPr>
            <p:ph sz="quarter" idx="4"/>
          </p:nvPr>
        </p:nvPicPr>
        <p:blipFill>
          <a:blip r:embed="rId5"/>
          <a:srcRect/>
          <a:stretch>
            <a:fillRect/>
          </a:stretch>
        </p:blipFill>
        <p:spPr>
          <a:xfrm>
            <a:off x="4572000" y="4419600"/>
            <a:ext cx="2247900" cy="2247900"/>
          </a:xfrm>
          <a:noFill/>
        </p:spPr>
      </p:pic>
      <p:pic>
        <p:nvPicPr>
          <p:cNvPr id="99335" name="Picture 7" descr="j0282748"/>
          <p:cNvPicPr>
            <a:picLocks noChangeAspect="1" noChangeArrowheads="1" noCrop="1"/>
          </p:cNvPicPr>
          <p:nvPr/>
        </p:nvPicPr>
        <p:blipFill>
          <a:blip r:embed="rId6"/>
          <a:srcRect/>
          <a:stretch>
            <a:fillRect/>
          </a:stretch>
        </p:blipFill>
        <p:spPr bwMode="auto">
          <a:xfrm>
            <a:off x="2971800" y="2133600"/>
            <a:ext cx="2362200" cy="2362200"/>
          </a:xfrm>
          <a:prstGeom prst="rect">
            <a:avLst/>
          </a:prstGeom>
          <a:noFill/>
          <a:ln w="9525">
            <a:noFill/>
            <a:miter lim="800000"/>
            <a:headEnd/>
            <a:tailEnd/>
          </a:ln>
        </p:spPr>
      </p:pic>
      <p:sp>
        <p:nvSpPr>
          <p:cNvPr id="99336" name="Text Box 8"/>
          <p:cNvSpPr txBox="1">
            <a:spLocks noChangeArrowheads="1"/>
          </p:cNvSpPr>
          <p:nvPr/>
        </p:nvSpPr>
        <p:spPr bwMode="auto">
          <a:xfrm>
            <a:off x="288925" y="2378075"/>
            <a:ext cx="409575" cy="579438"/>
          </a:xfrm>
          <a:prstGeom prst="rect">
            <a:avLst/>
          </a:prstGeom>
          <a:noFill/>
          <a:ln w="9525">
            <a:noFill/>
            <a:miter lim="800000"/>
            <a:headEnd/>
            <a:tailEnd/>
          </a:ln>
        </p:spPr>
        <p:txBody>
          <a:bodyPr wrap="none">
            <a:spAutoFit/>
          </a:bodyPr>
          <a:lstStyle/>
          <a:p>
            <a:r>
              <a:rPr lang="en-US" sz="3200" b="0"/>
              <a:t>1</a:t>
            </a:r>
          </a:p>
        </p:txBody>
      </p:sp>
      <p:sp>
        <p:nvSpPr>
          <p:cNvPr id="99337" name="Text Box 9"/>
          <p:cNvSpPr txBox="1">
            <a:spLocks noChangeArrowheads="1"/>
          </p:cNvSpPr>
          <p:nvPr/>
        </p:nvSpPr>
        <p:spPr bwMode="auto">
          <a:xfrm>
            <a:off x="1066800" y="6096000"/>
            <a:ext cx="409575" cy="579438"/>
          </a:xfrm>
          <a:prstGeom prst="rect">
            <a:avLst/>
          </a:prstGeom>
          <a:noFill/>
          <a:ln w="9525">
            <a:noFill/>
            <a:miter lim="800000"/>
            <a:headEnd/>
            <a:tailEnd/>
          </a:ln>
        </p:spPr>
        <p:txBody>
          <a:bodyPr wrap="none">
            <a:spAutoFit/>
          </a:bodyPr>
          <a:lstStyle/>
          <a:p>
            <a:r>
              <a:rPr lang="en-US" sz="3200" b="0"/>
              <a:t>2</a:t>
            </a:r>
          </a:p>
        </p:txBody>
      </p:sp>
      <p:sp>
        <p:nvSpPr>
          <p:cNvPr id="99338" name="Text Box 10"/>
          <p:cNvSpPr txBox="1">
            <a:spLocks noChangeArrowheads="1"/>
          </p:cNvSpPr>
          <p:nvPr/>
        </p:nvSpPr>
        <p:spPr bwMode="auto">
          <a:xfrm>
            <a:off x="3717925" y="4130675"/>
            <a:ext cx="409575" cy="579438"/>
          </a:xfrm>
          <a:prstGeom prst="rect">
            <a:avLst/>
          </a:prstGeom>
          <a:noFill/>
          <a:ln w="9525">
            <a:noFill/>
            <a:miter lim="800000"/>
            <a:headEnd/>
            <a:tailEnd/>
          </a:ln>
        </p:spPr>
        <p:txBody>
          <a:bodyPr wrap="none">
            <a:spAutoFit/>
          </a:bodyPr>
          <a:lstStyle/>
          <a:p>
            <a:r>
              <a:rPr lang="en-US" sz="3200" b="0"/>
              <a:t>3</a:t>
            </a:r>
          </a:p>
        </p:txBody>
      </p:sp>
      <p:sp>
        <p:nvSpPr>
          <p:cNvPr id="99339" name="Text Box 11"/>
          <p:cNvSpPr txBox="1">
            <a:spLocks noChangeArrowheads="1"/>
          </p:cNvSpPr>
          <p:nvPr/>
        </p:nvSpPr>
        <p:spPr bwMode="auto">
          <a:xfrm>
            <a:off x="8366125" y="2987675"/>
            <a:ext cx="409575" cy="579438"/>
          </a:xfrm>
          <a:prstGeom prst="rect">
            <a:avLst/>
          </a:prstGeom>
          <a:noFill/>
          <a:ln w="9525">
            <a:noFill/>
            <a:miter lim="800000"/>
            <a:headEnd/>
            <a:tailEnd/>
          </a:ln>
        </p:spPr>
        <p:txBody>
          <a:bodyPr wrap="none">
            <a:spAutoFit/>
          </a:bodyPr>
          <a:lstStyle/>
          <a:p>
            <a:r>
              <a:rPr lang="en-US" sz="3200" b="0"/>
              <a:t>4</a:t>
            </a:r>
          </a:p>
        </p:txBody>
      </p:sp>
      <p:sp>
        <p:nvSpPr>
          <p:cNvPr id="99340" name="Text Box 12"/>
          <p:cNvSpPr txBox="1">
            <a:spLocks noChangeArrowheads="1"/>
          </p:cNvSpPr>
          <p:nvPr/>
        </p:nvSpPr>
        <p:spPr bwMode="auto">
          <a:xfrm>
            <a:off x="6537325" y="5807075"/>
            <a:ext cx="409575" cy="579438"/>
          </a:xfrm>
          <a:prstGeom prst="rect">
            <a:avLst/>
          </a:prstGeom>
          <a:noFill/>
          <a:ln w="9525">
            <a:noFill/>
            <a:miter lim="800000"/>
            <a:headEnd/>
            <a:tailEnd/>
          </a:ln>
        </p:spPr>
        <p:txBody>
          <a:bodyPr wrap="none">
            <a:spAutoFit/>
          </a:bodyPr>
          <a:lstStyle/>
          <a:p>
            <a:r>
              <a:rPr lang="en-US" sz="3200" b="0"/>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9336"/>
                                        </p:tgtEl>
                                        <p:attrNameLst>
                                          <p:attrName>style.visibility</p:attrName>
                                        </p:attrNameLst>
                                      </p:cBhvr>
                                      <p:to>
                                        <p:strVal val="visible"/>
                                      </p:to>
                                    </p:set>
                                    <p:animEffect transition="in" filter="box(out)">
                                      <p:cBhvr>
                                        <p:cTn id="7" dur="500"/>
                                        <p:tgtEl>
                                          <p:spTgt spid="99336"/>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99331"/>
                                        </p:tgtEl>
                                        <p:attrNameLst>
                                          <p:attrName>style.visibility</p:attrName>
                                        </p:attrNameLst>
                                      </p:cBhvr>
                                      <p:to>
                                        <p:strVal val="visible"/>
                                      </p:to>
                                    </p:set>
                                    <p:animEffect transition="in" filter="box(out)">
                                      <p:cBhvr>
                                        <p:cTn id="11" dur="500"/>
                                        <p:tgtEl>
                                          <p:spTgt spid="99331"/>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99337"/>
                                        </p:tgtEl>
                                        <p:attrNameLst>
                                          <p:attrName>style.visibility</p:attrName>
                                        </p:attrNameLst>
                                      </p:cBhvr>
                                      <p:to>
                                        <p:strVal val="visible"/>
                                      </p:to>
                                    </p:set>
                                    <p:animEffect transition="in" filter="box(out)">
                                      <p:cBhvr>
                                        <p:cTn id="16" dur="500"/>
                                        <p:tgtEl>
                                          <p:spTgt spid="99337"/>
                                        </p:tgtEl>
                                      </p:cBhvr>
                                    </p:animEffect>
                                  </p:childTnLst>
                                </p:cTn>
                              </p:par>
                            </p:childTnLst>
                          </p:cTn>
                        </p:par>
                        <p:par>
                          <p:cTn id="17" fill="hold">
                            <p:stCondLst>
                              <p:cond delay="500"/>
                            </p:stCondLst>
                            <p:childTnLst>
                              <p:par>
                                <p:cTn id="18" presetID="4" presetClass="entr" presetSubtype="32" fill="hold" nodeType="afterEffect">
                                  <p:stCondLst>
                                    <p:cond delay="0"/>
                                  </p:stCondLst>
                                  <p:childTnLst>
                                    <p:set>
                                      <p:cBhvr>
                                        <p:cTn id="19" dur="1" fill="hold">
                                          <p:stCondLst>
                                            <p:cond delay="0"/>
                                          </p:stCondLst>
                                        </p:cTn>
                                        <p:tgtEl>
                                          <p:spTgt spid="99333"/>
                                        </p:tgtEl>
                                        <p:attrNameLst>
                                          <p:attrName>style.visibility</p:attrName>
                                        </p:attrNameLst>
                                      </p:cBhvr>
                                      <p:to>
                                        <p:strVal val="visible"/>
                                      </p:to>
                                    </p:set>
                                    <p:animEffect transition="in" filter="box(out)">
                                      <p:cBhvr>
                                        <p:cTn id="20" dur="500"/>
                                        <p:tgtEl>
                                          <p:spTgt spid="99333"/>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99338"/>
                                        </p:tgtEl>
                                        <p:attrNameLst>
                                          <p:attrName>style.visibility</p:attrName>
                                        </p:attrNameLst>
                                      </p:cBhvr>
                                      <p:to>
                                        <p:strVal val="visible"/>
                                      </p:to>
                                    </p:set>
                                    <p:animEffect transition="in" filter="box(out)">
                                      <p:cBhvr>
                                        <p:cTn id="25" dur="500"/>
                                        <p:tgtEl>
                                          <p:spTgt spid="99338"/>
                                        </p:tgtEl>
                                      </p:cBhvr>
                                    </p:animEffect>
                                  </p:childTnLst>
                                </p:cTn>
                              </p:par>
                            </p:childTnLst>
                          </p:cTn>
                        </p:par>
                        <p:par>
                          <p:cTn id="26" fill="hold">
                            <p:stCondLst>
                              <p:cond delay="500"/>
                            </p:stCondLst>
                            <p:childTnLst>
                              <p:par>
                                <p:cTn id="27" presetID="4" presetClass="entr" presetSubtype="32" fill="hold" nodeType="afterEffect">
                                  <p:stCondLst>
                                    <p:cond delay="0"/>
                                  </p:stCondLst>
                                  <p:childTnLst>
                                    <p:set>
                                      <p:cBhvr>
                                        <p:cTn id="28" dur="1" fill="hold">
                                          <p:stCondLst>
                                            <p:cond delay="0"/>
                                          </p:stCondLst>
                                        </p:cTn>
                                        <p:tgtEl>
                                          <p:spTgt spid="99335"/>
                                        </p:tgtEl>
                                        <p:attrNameLst>
                                          <p:attrName>style.visibility</p:attrName>
                                        </p:attrNameLst>
                                      </p:cBhvr>
                                      <p:to>
                                        <p:strVal val="visible"/>
                                      </p:to>
                                    </p:set>
                                    <p:animEffect transition="in" filter="box(out)">
                                      <p:cBhvr>
                                        <p:cTn id="29" dur="500"/>
                                        <p:tgtEl>
                                          <p:spTgt spid="99335"/>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32" fill="hold" grpId="0" nodeType="clickEffect">
                                  <p:stCondLst>
                                    <p:cond delay="0"/>
                                  </p:stCondLst>
                                  <p:childTnLst>
                                    <p:set>
                                      <p:cBhvr>
                                        <p:cTn id="33" dur="1" fill="hold">
                                          <p:stCondLst>
                                            <p:cond delay="0"/>
                                          </p:stCondLst>
                                        </p:cTn>
                                        <p:tgtEl>
                                          <p:spTgt spid="99339"/>
                                        </p:tgtEl>
                                        <p:attrNameLst>
                                          <p:attrName>style.visibility</p:attrName>
                                        </p:attrNameLst>
                                      </p:cBhvr>
                                      <p:to>
                                        <p:strVal val="visible"/>
                                      </p:to>
                                    </p:set>
                                    <p:animEffect transition="in" filter="box(out)">
                                      <p:cBhvr>
                                        <p:cTn id="34" dur="500"/>
                                        <p:tgtEl>
                                          <p:spTgt spid="99339"/>
                                        </p:tgtEl>
                                      </p:cBhvr>
                                    </p:animEffect>
                                  </p:childTnLst>
                                </p:cTn>
                              </p:par>
                            </p:childTnLst>
                          </p:cTn>
                        </p:par>
                        <p:par>
                          <p:cTn id="35" fill="hold">
                            <p:stCondLst>
                              <p:cond delay="500"/>
                            </p:stCondLst>
                            <p:childTnLst>
                              <p:par>
                                <p:cTn id="36" presetID="4" presetClass="entr" presetSubtype="32" fill="hold" nodeType="afterEffect">
                                  <p:stCondLst>
                                    <p:cond delay="0"/>
                                  </p:stCondLst>
                                  <p:childTnLst>
                                    <p:set>
                                      <p:cBhvr>
                                        <p:cTn id="37" dur="1" fill="hold">
                                          <p:stCondLst>
                                            <p:cond delay="0"/>
                                          </p:stCondLst>
                                        </p:cTn>
                                        <p:tgtEl>
                                          <p:spTgt spid="99332"/>
                                        </p:tgtEl>
                                        <p:attrNameLst>
                                          <p:attrName>style.visibility</p:attrName>
                                        </p:attrNameLst>
                                      </p:cBhvr>
                                      <p:to>
                                        <p:strVal val="visible"/>
                                      </p:to>
                                    </p:set>
                                    <p:animEffect transition="in" filter="box(out)">
                                      <p:cBhvr>
                                        <p:cTn id="38" dur="500"/>
                                        <p:tgtEl>
                                          <p:spTgt spid="99332"/>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32" fill="hold" grpId="0" nodeType="clickEffect">
                                  <p:stCondLst>
                                    <p:cond delay="0"/>
                                  </p:stCondLst>
                                  <p:childTnLst>
                                    <p:set>
                                      <p:cBhvr>
                                        <p:cTn id="42" dur="1" fill="hold">
                                          <p:stCondLst>
                                            <p:cond delay="0"/>
                                          </p:stCondLst>
                                        </p:cTn>
                                        <p:tgtEl>
                                          <p:spTgt spid="99340"/>
                                        </p:tgtEl>
                                        <p:attrNameLst>
                                          <p:attrName>style.visibility</p:attrName>
                                        </p:attrNameLst>
                                      </p:cBhvr>
                                      <p:to>
                                        <p:strVal val="visible"/>
                                      </p:to>
                                    </p:set>
                                    <p:animEffect transition="in" filter="box(out)">
                                      <p:cBhvr>
                                        <p:cTn id="43" dur="500"/>
                                        <p:tgtEl>
                                          <p:spTgt spid="99340"/>
                                        </p:tgtEl>
                                      </p:cBhvr>
                                    </p:animEffect>
                                  </p:childTnLst>
                                </p:cTn>
                              </p:par>
                            </p:childTnLst>
                          </p:cTn>
                        </p:par>
                        <p:par>
                          <p:cTn id="44" fill="hold">
                            <p:stCondLst>
                              <p:cond delay="500"/>
                            </p:stCondLst>
                            <p:childTnLst>
                              <p:par>
                                <p:cTn id="45" presetID="4" presetClass="entr" presetSubtype="32" fill="hold" nodeType="afterEffect">
                                  <p:stCondLst>
                                    <p:cond delay="0"/>
                                  </p:stCondLst>
                                  <p:childTnLst>
                                    <p:set>
                                      <p:cBhvr>
                                        <p:cTn id="46" dur="1" fill="hold">
                                          <p:stCondLst>
                                            <p:cond delay="0"/>
                                          </p:stCondLst>
                                        </p:cTn>
                                        <p:tgtEl>
                                          <p:spTgt spid="99334"/>
                                        </p:tgtEl>
                                        <p:attrNameLst>
                                          <p:attrName>style.visibility</p:attrName>
                                        </p:attrNameLst>
                                      </p:cBhvr>
                                      <p:to>
                                        <p:strVal val="visible"/>
                                      </p:to>
                                    </p:set>
                                    <p:animEffect transition="in" filter="box(out)">
                                      <p:cBhvr>
                                        <p:cTn id="47" dur="500"/>
                                        <p:tgtEl>
                                          <p:spTgt spid="99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6" grpId="0"/>
      <p:bldP spid="99337" grpId="0"/>
      <p:bldP spid="99338" grpId="0"/>
      <p:bldP spid="99339" grpId="0"/>
      <p:bldP spid="9934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E32C4E2-F9F5-4B0F-9C4B-1D4F6AA3B5E6}" type="slidenum">
              <a:rPr lang="en-US"/>
              <a:pPr>
                <a:defRPr/>
              </a:pPr>
              <a:t>57</a:t>
            </a:fld>
            <a:endParaRPr lang="en-US"/>
          </a:p>
        </p:txBody>
      </p:sp>
      <p:sp>
        <p:nvSpPr>
          <p:cNvPr id="100354" name="Rectangle 2"/>
          <p:cNvSpPr>
            <a:spLocks noGrp="1" noChangeArrowheads="1"/>
          </p:cNvSpPr>
          <p:nvPr>
            <p:ph type="title"/>
          </p:nvPr>
        </p:nvSpPr>
        <p:spPr/>
        <p:txBody>
          <a:bodyPr/>
          <a:lstStyle/>
          <a:p>
            <a:pPr eaLnBrk="1" hangingPunct="1">
              <a:defRPr/>
            </a:pPr>
            <a:r>
              <a:rPr lang="en-US" smtClean="0"/>
              <a:t>Bagaimana kalau begini?</a:t>
            </a:r>
          </a:p>
        </p:txBody>
      </p:sp>
      <p:pic>
        <p:nvPicPr>
          <p:cNvPr id="60420" name="Picture 4" descr="angry_man"/>
          <p:cNvPicPr>
            <a:picLocks noChangeAspect="1" noChangeArrowheads="1"/>
          </p:cNvPicPr>
          <p:nvPr/>
        </p:nvPicPr>
        <p:blipFill>
          <a:blip r:embed="rId2"/>
          <a:srcRect/>
          <a:stretch>
            <a:fillRect/>
          </a:stretch>
        </p:blipFill>
        <p:spPr bwMode="auto">
          <a:xfrm>
            <a:off x="1752600" y="1371600"/>
            <a:ext cx="5461000" cy="4970463"/>
          </a:xfrm>
          <a:prstGeom prst="rect">
            <a:avLst/>
          </a:prstGeom>
          <a:noFill/>
          <a:ln w="9525">
            <a:noFill/>
            <a:miter lim="800000"/>
            <a:headEnd/>
            <a:tailEnd/>
          </a:ln>
        </p:spPr>
      </p:pic>
    </p:spTree>
  </p:cSld>
  <p:clrMapOvr>
    <a:masterClrMapping/>
  </p:clrMapOvr>
  <p:transition>
    <p:cover dir="l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D62E386-31EF-46CE-8D1F-6E993D4EF48A}" type="slidenum">
              <a:rPr lang="en-US"/>
              <a:pPr>
                <a:defRPr/>
              </a:pPr>
              <a:t>58</a:t>
            </a:fld>
            <a:endParaRPr lang="en-US"/>
          </a:p>
        </p:txBody>
      </p:sp>
      <p:sp>
        <p:nvSpPr>
          <p:cNvPr id="101378" name="Rectangle 2"/>
          <p:cNvSpPr>
            <a:spLocks noGrp="1" noChangeArrowheads="1"/>
          </p:cNvSpPr>
          <p:nvPr>
            <p:ph type="title"/>
          </p:nvPr>
        </p:nvSpPr>
        <p:spPr/>
        <p:txBody>
          <a:bodyPr/>
          <a:lstStyle/>
          <a:p>
            <a:pPr eaLnBrk="1" hangingPunct="1">
              <a:defRPr/>
            </a:pPr>
            <a:r>
              <a:rPr lang="en-US" smtClean="0"/>
              <a:t>Begini?</a:t>
            </a:r>
          </a:p>
        </p:txBody>
      </p:sp>
      <p:pic>
        <p:nvPicPr>
          <p:cNvPr id="61444" name="Picture 5" descr="angry"/>
          <p:cNvPicPr>
            <a:picLocks noChangeAspect="1" noChangeArrowheads="1"/>
          </p:cNvPicPr>
          <p:nvPr/>
        </p:nvPicPr>
        <p:blipFill>
          <a:blip r:embed="rId2"/>
          <a:srcRect/>
          <a:stretch>
            <a:fillRect/>
          </a:stretch>
        </p:blipFill>
        <p:spPr bwMode="auto">
          <a:xfrm>
            <a:off x="1600200" y="1295400"/>
            <a:ext cx="6172200" cy="5222875"/>
          </a:xfrm>
          <a:prstGeom prst="rect">
            <a:avLst/>
          </a:prstGeom>
          <a:noFill/>
          <a:ln w="9525">
            <a:noFill/>
            <a:miter lim="800000"/>
            <a:headEnd/>
            <a:tailEnd/>
          </a:ln>
        </p:spPr>
      </p:pic>
    </p:spTree>
  </p:cSld>
  <p:clrMapOvr>
    <a:masterClrMapping/>
  </p:clrMapOvr>
  <p:transition>
    <p:cover dir="l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B87C2B1A-7D4F-4A60-8850-5169F686CC3A}" type="slidenum">
              <a:rPr lang="en-US"/>
              <a:pPr>
                <a:defRPr/>
              </a:pPr>
              <a:t>59</a:t>
            </a:fld>
            <a:endParaRPr lang="en-US"/>
          </a:p>
        </p:txBody>
      </p:sp>
      <p:sp>
        <p:nvSpPr>
          <p:cNvPr id="114690" name="Rectangle 2"/>
          <p:cNvSpPr>
            <a:spLocks noGrp="1" noChangeArrowheads="1"/>
          </p:cNvSpPr>
          <p:nvPr>
            <p:ph type="title"/>
          </p:nvPr>
        </p:nvSpPr>
        <p:spPr/>
        <p:txBody>
          <a:bodyPr/>
          <a:lstStyle/>
          <a:p>
            <a:pPr eaLnBrk="1" hangingPunct="1">
              <a:defRPr/>
            </a:pPr>
            <a:r>
              <a:rPr lang="en-US" smtClean="0"/>
              <a:t>Begini?</a:t>
            </a:r>
          </a:p>
        </p:txBody>
      </p:sp>
      <p:pic>
        <p:nvPicPr>
          <p:cNvPr id="62468" name="Picture 4" descr="stres"/>
          <p:cNvPicPr>
            <a:picLocks noChangeAspect="1" noChangeArrowheads="1"/>
          </p:cNvPicPr>
          <p:nvPr/>
        </p:nvPicPr>
        <p:blipFill>
          <a:blip r:embed="rId2"/>
          <a:srcRect/>
          <a:stretch>
            <a:fillRect/>
          </a:stretch>
        </p:blipFill>
        <p:spPr bwMode="auto">
          <a:xfrm>
            <a:off x="762000" y="1295400"/>
            <a:ext cx="7620000" cy="5080000"/>
          </a:xfrm>
          <a:prstGeom prst="rect">
            <a:avLst/>
          </a:prstGeom>
          <a:noFill/>
          <a:ln w="9525">
            <a:noFill/>
            <a:miter lim="800000"/>
            <a:headEnd/>
            <a:tailEnd/>
          </a:ln>
        </p:spPr>
      </p:pic>
    </p:spTree>
  </p:cSld>
  <p:clrMapOvr>
    <a:masterClrMapping/>
  </p:clrMapOvr>
  <p:transition>
    <p:cover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1FD4869A-9668-49B0-8ACC-37E763C0F538}" type="slidenum">
              <a:rPr lang="en-US"/>
              <a:pPr>
                <a:defRPr/>
              </a:pPr>
              <a:t>6</a:t>
            </a:fld>
            <a:endParaRPr lang="en-US"/>
          </a:p>
        </p:txBody>
      </p:sp>
      <p:sp>
        <p:nvSpPr>
          <p:cNvPr id="29698" name="Rectangle 2"/>
          <p:cNvSpPr>
            <a:spLocks noGrp="1" noChangeArrowheads="1"/>
          </p:cNvSpPr>
          <p:nvPr>
            <p:ph type="body" idx="1"/>
          </p:nvPr>
        </p:nvSpPr>
        <p:spPr>
          <a:xfrm>
            <a:off x="457200" y="1905000"/>
            <a:ext cx="8229600" cy="2819400"/>
          </a:xfrm>
        </p:spPr>
        <p:txBody>
          <a:bodyPr/>
          <a:lstStyle/>
          <a:p>
            <a:pPr eaLnBrk="1" hangingPunct="1">
              <a:buFont typeface="Wingdings" pitchFamily="2" charset="2"/>
              <a:buNone/>
              <a:defRPr/>
            </a:pPr>
            <a:r>
              <a:rPr lang="en-US" sz="2800" smtClean="0"/>
              <a:t>	</a:t>
            </a:r>
            <a:r>
              <a:rPr lang="fi-FI" sz="4000" smtClean="0"/>
              <a:t>Kehalusan budi bahasa dalam memakai atau menggunakan bahasa atau kesopanan ketika menggunakan bahasa.</a:t>
            </a:r>
            <a:r>
              <a:rPr lang="en-US" sz="280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29698">
                                            <p:txEl>
                                              <p:pRg st="0" end="0"/>
                                            </p:txEl>
                                          </p:spTgt>
                                        </p:tgtEl>
                                        <p:attrNameLst>
                                          <p:attrName>ppt_x</p:attrName>
                                        </p:attrNameLst>
                                      </p:cBhvr>
                                    </p:anim>
                                    <p:anim from="0" to="-1.0" calcmode="lin" valueType="num">
                                      <p:cBhvr>
                                        <p:cTn id="8" dur="200" decel="50000" autoRev="1" fill="hold">
                                          <p:stCondLst>
                                            <p:cond delay="600"/>
                                          </p:stCondLst>
                                        </p:cTn>
                                        <p:tgtEl>
                                          <p:spTgt spid="29698">
                                            <p:txEl>
                                              <p:pRg st="0" end="0"/>
                                            </p:txEl>
                                          </p:spTgt>
                                        </p:tgtEl>
                                        <p:attrNameLst>
                                          <p:attrName>xshear</p:attrName>
                                        </p:attrNameLst>
                                      </p:cBhvr>
                                    </p:anim>
                                    <p:animScale>
                                      <p:cBhvr>
                                        <p:cTn id="9" dur="200" decel="100000" autoRev="1" fill="hold">
                                          <p:stCondLst>
                                            <p:cond delay="600"/>
                                          </p:stCondLst>
                                        </p:cTn>
                                        <p:tgtEl>
                                          <p:spTgt spid="29698">
                                            <p:txEl>
                                              <p:pRg st="0" end="0"/>
                                            </p:txEl>
                                          </p:spTgt>
                                        </p:tgtEl>
                                      </p:cBhvr>
                                      <p:from x="100000" y="100000"/>
                                      <p:to x="80000" y="100000"/>
                                    </p:animScale>
                                    <p:anim by="(#ppt_h/3+#ppt_w*0.1)" calcmode="lin" valueType="num">
                                      <p:cBhvr additive="sum">
                                        <p:cTn id="10" dur="200" decel="100000" autoRev="1" fill="hold">
                                          <p:stCondLst>
                                            <p:cond delay="600"/>
                                          </p:stCondLst>
                                        </p:cTn>
                                        <p:tgtEl>
                                          <p:spTgt spid="29698">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46B12283-0759-4850-9918-3DF8E99F2E56}" type="slidenum">
              <a:rPr lang="en-US"/>
              <a:pPr>
                <a:defRPr/>
              </a:pPr>
              <a:t>60</a:t>
            </a:fld>
            <a:endParaRPr lang="en-US"/>
          </a:p>
        </p:txBody>
      </p:sp>
      <p:sp>
        <p:nvSpPr>
          <p:cNvPr id="102402" name="Rectangle 2"/>
          <p:cNvSpPr>
            <a:spLocks noGrp="1" noChangeArrowheads="1"/>
          </p:cNvSpPr>
          <p:nvPr>
            <p:ph type="title"/>
          </p:nvPr>
        </p:nvSpPr>
        <p:spPr/>
        <p:txBody>
          <a:bodyPr/>
          <a:lstStyle/>
          <a:p>
            <a:pPr eaLnBrk="1" hangingPunct="1">
              <a:defRPr/>
            </a:pPr>
            <a:r>
              <a:rPr lang="en-US" smtClean="0"/>
              <a:t>Yang ini?</a:t>
            </a:r>
          </a:p>
        </p:txBody>
      </p:sp>
      <p:pic>
        <p:nvPicPr>
          <p:cNvPr id="63492" name="Picture 3" descr="j0178820"/>
          <p:cNvPicPr>
            <a:picLocks noChangeAspect="1" noChangeArrowheads="1"/>
          </p:cNvPicPr>
          <p:nvPr>
            <p:ph sz="half" idx="1"/>
          </p:nvPr>
        </p:nvPicPr>
        <p:blipFill>
          <a:blip r:embed="rId2"/>
          <a:srcRect/>
          <a:stretch>
            <a:fillRect/>
          </a:stretch>
        </p:blipFill>
        <p:spPr>
          <a:xfrm>
            <a:off x="647700" y="2646363"/>
            <a:ext cx="4152900" cy="2768600"/>
          </a:xfrm>
          <a:noFill/>
        </p:spPr>
      </p:pic>
      <p:pic>
        <p:nvPicPr>
          <p:cNvPr id="63493" name="Picture 4" descr="j0178789"/>
          <p:cNvPicPr>
            <a:picLocks noChangeAspect="1" noChangeArrowheads="1"/>
          </p:cNvPicPr>
          <p:nvPr>
            <p:ph sz="half" idx="2"/>
          </p:nvPr>
        </p:nvPicPr>
        <p:blipFill>
          <a:blip r:embed="rId3"/>
          <a:srcRect/>
          <a:stretch>
            <a:fillRect/>
          </a:stretch>
        </p:blipFill>
        <p:spPr>
          <a:xfrm>
            <a:off x="4987925" y="1371600"/>
            <a:ext cx="3538538" cy="5257800"/>
          </a:xfrm>
          <a:noFill/>
        </p:spPr>
      </p:pic>
    </p:spTree>
  </p:cSld>
  <p:clrMapOvr>
    <a:masterClrMapping/>
  </p:clrMapOvr>
  <p:transition>
    <p:cover dir="l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8AF67367-1C4C-41C2-BA66-476146B78D76}" type="slidenum">
              <a:rPr lang="en-US"/>
              <a:pPr>
                <a:defRPr/>
              </a:pPr>
              <a:t>61</a:t>
            </a:fld>
            <a:endParaRPr lang="en-US"/>
          </a:p>
        </p:txBody>
      </p:sp>
      <p:sp>
        <p:nvSpPr>
          <p:cNvPr id="103426" name="Rectangle 2"/>
          <p:cNvSpPr>
            <a:spLocks noGrp="1" noChangeArrowheads="1"/>
          </p:cNvSpPr>
          <p:nvPr>
            <p:ph type="title"/>
          </p:nvPr>
        </p:nvSpPr>
        <p:spPr/>
        <p:txBody>
          <a:bodyPr/>
          <a:lstStyle/>
          <a:p>
            <a:pPr eaLnBrk="1" hangingPunct="1">
              <a:defRPr/>
            </a:pPr>
            <a:r>
              <a:rPr lang="en-US" smtClean="0"/>
              <a:t>Begini pula?</a:t>
            </a:r>
          </a:p>
        </p:txBody>
      </p:sp>
      <p:pic>
        <p:nvPicPr>
          <p:cNvPr id="64516" name="Picture 5" descr="Crying"/>
          <p:cNvPicPr>
            <a:picLocks noChangeAspect="1" noChangeArrowheads="1"/>
          </p:cNvPicPr>
          <p:nvPr/>
        </p:nvPicPr>
        <p:blipFill>
          <a:blip r:embed="rId2"/>
          <a:srcRect/>
          <a:stretch>
            <a:fillRect/>
          </a:stretch>
        </p:blipFill>
        <p:spPr bwMode="auto">
          <a:xfrm>
            <a:off x="2514600" y="1371600"/>
            <a:ext cx="3835400" cy="5138738"/>
          </a:xfrm>
          <a:prstGeom prst="rect">
            <a:avLst/>
          </a:prstGeom>
          <a:noFill/>
          <a:ln w="9525">
            <a:noFill/>
            <a:miter lim="800000"/>
            <a:headEnd/>
            <a:tailEnd/>
          </a:ln>
        </p:spPr>
      </p:pic>
    </p:spTree>
  </p:cSld>
  <p:clrMapOvr>
    <a:masterClrMapping/>
  </p:clrMapOvr>
  <p:transition>
    <p:cover dir="l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fld id="{D89235DA-D863-49C6-A4EE-9D436B3C9183}" type="slidenum">
              <a:rPr lang="en-US"/>
              <a:pPr>
                <a:defRPr/>
              </a:pPr>
              <a:t>62</a:t>
            </a:fld>
            <a:endParaRPr lang="en-US"/>
          </a:p>
        </p:txBody>
      </p:sp>
      <p:sp>
        <p:nvSpPr>
          <p:cNvPr id="115714" name="Rectangle 2"/>
          <p:cNvSpPr>
            <a:spLocks noGrp="1" noChangeArrowheads="1"/>
          </p:cNvSpPr>
          <p:nvPr>
            <p:ph type="title"/>
          </p:nvPr>
        </p:nvSpPr>
        <p:spPr/>
        <p:txBody>
          <a:bodyPr/>
          <a:lstStyle/>
          <a:p>
            <a:pPr eaLnBrk="1" hangingPunct="1">
              <a:defRPr/>
            </a:pPr>
            <a:r>
              <a:rPr lang="en-US" smtClean="0"/>
              <a:t>Yang ini?</a:t>
            </a:r>
          </a:p>
        </p:txBody>
      </p:sp>
      <p:pic>
        <p:nvPicPr>
          <p:cNvPr id="65540" name="Picture 7" descr="laughing"/>
          <p:cNvPicPr>
            <a:picLocks noChangeAspect="1" noChangeArrowheads="1"/>
          </p:cNvPicPr>
          <p:nvPr/>
        </p:nvPicPr>
        <p:blipFill>
          <a:blip r:embed="rId2"/>
          <a:srcRect/>
          <a:stretch>
            <a:fillRect/>
          </a:stretch>
        </p:blipFill>
        <p:spPr bwMode="auto">
          <a:xfrm>
            <a:off x="838200" y="1447800"/>
            <a:ext cx="3810000" cy="2809875"/>
          </a:xfrm>
          <a:prstGeom prst="rect">
            <a:avLst/>
          </a:prstGeom>
          <a:noFill/>
          <a:ln w="9525">
            <a:noFill/>
            <a:miter lim="800000"/>
            <a:headEnd/>
            <a:tailEnd/>
          </a:ln>
        </p:spPr>
      </p:pic>
      <p:pic>
        <p:nvPicPr>
          <p:cNvPr id="65541" name="Picture 8" descr="nicoledavid"/>
          <p:cNvPicPr>
            <a:picLocks noChangeAspect="1" noChangeArrowheads="1"/>
          </p:cNvPicPr>
          <p:nvPr/>
        </p:nvPicPr>
        <p:blipFill>
          <a:blip r:embed="rId3"/>
          <a:srcRect/>
          <a:stretch>
            <a:fillRect/>
          </a:stretch>
        </p:blipFill>
        <p:spPr bwMode="auto">
          <a:xfrm>
            <a:off x="4267200" y="2819400"/>
            <a:ext cx="3429000" cy="3657600"/>
          </a:xfrm>
          <a:prstGeom prst="rect">
            <a:avLst/>
          </a:prstGeom>
          <a:noFill/>
          <a:ln w="9525">
            <a:noFill/>
            <a:miter lim="800000"/>
            <a:headEnd/>
            <a:tailEnd/>
          </a:ln>
        </p:spPr>
      </p:pic>
    </p:spTree>
  </p:cSld>
  <p:clrMapOvr>
    <a:masterClrMapping/>
  </p:clrMapOvr>
  <p:transition>
    <p:cover dir="l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8"/>
          <p:cNvSpPr>
            <a:spLocks noGrp="1"/>
          </p:cNvSpPr>
          <p:nvPr>
            <p:ph type="sldNum" sz="quarter" idx="12"/>
          </p:nvPr>
        </p:nvSpPr>
        <p:spPr/>
        <p:txBody>
          <a:bodyPr/>
          <a:lstStyle/>
          <a:p>
            <a:pPr>
              <a:defRPr/>
            </a:pPr>
            <a:fld id="{8F81EA4C-B086-4F84-8ECB-4640B2EFA4A4}" type="slidenum">
              <a:rPr lang="en-US"/>
              <a:pPr>
                <a:defRPr/>
              </a:pPr>
              <a:t>63</a:t>
            </a:fld>
            <a:endParaRPr lang="en-US"/>
          </a:p>
        </p:txBody>
      </p:sp>
      <p:pic>
        <p:nvPicPr>
          <p:cNvPr id="104450" name="Picture 2" descr="j0343467"/>
          <p:cNvPicPr>
            <a:picLocks noChangeAspect="1" noChangeArrowheads="1"/>
          </p:cNvPicPr>
          <p:nvPr>
            <p:ph sz="quarter" idx="1"/>
          </p:nvPr>
        </p:nvPicPr>
        <p:blipFill>
          <a:blip r:embed="rId2"/>
          <a:srcRect/>
          <a:stretch>
            <a:fillRect/>
          </a:stretch>
        </p:blipFill>
        <p:spPr>
          <a:xfrm>
            <a:off x="685800" y="2743200"/>
            <a:ext cx="1992313" cy="3505200"/>
          </a:xfrm>
          <a:noFill/>
        </p:spPr>
      </p:pic>
      <p:sp>
        <p:nvSpPr>
          <p:cNvPr id="66564" name="Text Box 3"/>
          <p:cNvSpPr txBox="1">
            <a:spLocks noChangeArrowheads="1"/>
          </p:cNvSpPr>
          <p:nvPr/>
        </p:nvSpPr>
        <p:spPr bwMode="auto">
          <a:xfrm>
            <a:off x="974725" y="320675"/>
            <a:ext cx="6858000" cy="2041525"/>
          </a:xfrm>
          <a:prstGeom prst="rect">
            <a:avLst/>
          </a:prstGeom>
          <a:noFill/>
          <a:ln w="9525">
            <a:noFill/>
            <a:miter lim="800000"/>
            <a:headEnd/>
            <a:tailEnd/>
          </a:ln>
        </p:spPr>
        <p:txBody>
          <a:bodyPr wrap="none">
            <a:spAutoFit/>
          </a:bodyPr>
          <a:lstStyle/>
          <a:p>
            <a:r>
              <a:rPr lang="en-US" sz="3200" b="0"/>
              <a:t>Kalau orang yang dilawan bercakap</a:t>
            </a:r>
          </a:p>
          <a:p>
            <a:r>
              <a:rPr lang="en-US" sz="3200" b="0"/>
              <a:t>berpeluk tubuh atau duduk bersilang </a:t>
            </a:r>
          </a:p>
          <a:p>
            <a:r>
              <a:rPr lang="en-US" sz="3200" b="0"/>
              <a:t>kaki, apakah maksud bahasa tubuh</a:t>
            </a:r>
          </a:p>
          <a:p>
            <a:r>
              <a:rPr lang="en-US" sz="3200" b="0"/>
              <a:t>begitu?</a:t>
            </a:r>
          </a:p>
        </p:txBody>
      </p:sp>
      <p:pic>
        <p:nvPicPr>
          <p:cNvPr id="104452" name="Picture 4" descr="j0231734"/>
          <p:cNvPicPr>
            <a:picLocks noChangeAspect="1" noChangeArrowheads="1"/>
          </p:cNvPicPr>
          <p:nvPr/>
        </p:nvPicPr>
        <p:blipFill>
          <a:blip r:embed="rId3"/>
          <a:srcRect/>
          <a:stretch>
            <a:fillRect/>
          </a:stretch>
        </p:blipFill>
        <p:spPr bwMode="auto">
          <a:xfrm>
            <a:off x="2590800" y="2743200"/>
            <a:ext cx="3733800" cy="3040063"/>
          </a:xfrm>
          <a:prstGeom prst="rect">
            <a:avLst/>
          </a:prstGeom>
          <a:noFill/>
          <a:ln w="9525">
            <a:noFill/>
            <a:miter lim="800000"/>
            <a:headEnd/>
            <a:tailEnd/>
          </a:ln>
        </p:spPr>
      </p:pic>
      <p:pic>
        <p:nvPicPr>
          <p:cNvPr id="104453" name="Picture 5" descr="j0182788"/>
          <p:cNvPicPr>
            <a:picLocks noChangeAspect="1" noChangeArrowheads="1"/>
          </p:cNvPicPr>
          <p:nvPr/>
        </p:nvPicPr>
        <p:blipFill>
          <a:blip r:embed="rId4"/>
          <a:srcRect/>
          <a:stretch>
            <a:fillRect/>
          </a:stretch>
        </p:blipFill>
        <p:spPr bwMode="auto">
          <a:xfrm>
            <a:off x="6553200" y="2590800"/>
            <a:ext cx="2401888" cy="3657600"/>
          </a:xfrm>
          <a:prstGeom prst="rect">
            <a:avLst/>
          </a:prstGeom>
          <a:noFill/>
          <a:ln w="9525">
            <a:noFill/>
            <a:miter lim="800000"/>
            <a:headEnd/>
            <a:tailEnd/>
          </a:ln>
        </p:spPr>
      </p:pic>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04450"/>
                                        </p:tgtEl>
                                        <p:attrNameLst>
                                          <p:attrName>style.visibility</p:attrName>
                                        </p:attrNameLst>
                                      </p:cBhvr>
                                      <p:to>
                                        <p:strVal val="visible"/>
                                      </p:to>
                                    </p:set>
                                    <p:animEffect transition="in" filter="box(out)">
                                      <p:cBhvr>
                                        <p:cTn id="7" dur="500"/>
                                        <p:tgtEl>
                                          <p:spTgt spid="104450"/>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104452"/>
                                        </p:tgtEl>
                                        <p:attrNameLst>
                                          <p:attrName>style.visibility</p:attrName>
                                        </p:attrNameLst>
                                      </p:cBhvr>
                                      <p:to>
                                        <p:strVal val="visible"/>
                                      </p:to>
                                    </p:set>
                                    <p:animEffect transition="in" filter="box(out)">
                                      <p:cBhvr>
                                        <p:cTn id="11" dur="500"/>
                                        <p:tgtEl>
                                          <p:spTgt spid="104452"/>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104453"/>
                                        </p:tgtEl>
                                        <p:attrNameLst>
                                          <p:attrName>style.visibility</p:attrName>
                                        </p:attrNameLst>
                                      </p:cBhvr>
                                      <p:to>
                                        <p:strVal val="visible"/>
                                      </p:to>
                                    </p:set>
                                    <p:animEffect transition="in" filter="box(out)">
                                      <p:cBhvr>
                                        <p:cTn id="15" dur="500"/>
                                        <p:tgtEl>
                                          <p:spTgt spid="104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0E40DA5-DE09-4BA0-928E-2AABEBFC5ED6}" type="slidenum">
              <a:rPr lang="en-US"/>
              <a:pPr>
                <a:defRPr/>
              </a:pPr>
              <a:t>64</a:t>
            </a:fld>
            <a:endParaRPr lang="en-US"/>
          </a:p>
        </p:txBody>
      </p:sp>
      <p:sp>
        <p:nvSpPr>
          <p:cNvPr id="105474" name="Rectangle 2"/>
          <p:cNvSpPr>
            <a:spLocks noGrp="1" noChangeArrowheads="1"/>
          </p:cNvSpPr>
          <p:nvPr>
            <p:ph type="title"/>
          </p:nvPr>
        </p:nvSpPr>
        <p:spPr/>
        <p:txBody>
          <a:bodyPr/>
          <a:lstStyle/>
          <a:p>
            <a:pPr eaLnBrk="1" hangingPunct="1">
              <a:defRPr/>
            </a:pPr>
            <a:r>
              <a:rPr lang="en-US" sz="4000" smtClean="0">
                <a:solidFill>
                  <a:srgbClr val="FFFF00"/>
                </a:solidFill>
              </a:rPr>
              <a:t>Berpeluk Tubuh dan Bersilang Kaki</a:t>
            </a:r>
          </a:p>
        </p:txBody>
      </p:sp>
      <p:sp>
        <p:nvSpPr>
          <p:cNvPr id="105475" name="Rectangle 3"/>
          <p:cNvSpPr>
            <a:spLocks noGrp="1" noChangeArrowheads="1"/>
          </p:cNvSpPr>
          <p:nvPr>
            <p:ph type="body" idx="1"/>
          </p:nvPr>
        </p:nvSpPr>
        <p:spPr>
          <a:xfrm>
            <a:off x="457200" y="1905000"/>
            <a:ext cx="8229600" cy="4530725"/>
          </a:xfrm>
        </p:spPr>
        <p:txBody>
          <a:bodyPr/>
          <a:lstStyle/>
          <a:p>
            <a:pPr eaLnBrk="1" hangingPunct="1">
              <a:defRPr/>
            </a:pPr>
            <a:r>
              <a:rPr lang="en-US" smtClean="0"/>
              <a:t>Bersikap defensif terhadap idea kita</a:t>
            </a:r>
          </a:p>
          <a:p>
            <a:pPr eaLnBrk="1" hangingPunct="1">
              <a:defRPr/>
            </a:pPr>
            <a:r>
              <a:rPr lang="en-US" smtClean="0"/>
              <a:t>Biasanya pendengar akan mengikut penyampai. Sekiranya penyampai berpeluk tubuh, penerima juga akan ikut berpeluk tubuh.</a:t>
            </a:r>
          </a:p>
        </p:txBody>
      </p:sp>
    </p:spTree>
  </p:cSld>
  <p:clrMapOvr>
    <a:masterClrMapping/>
  </p:clrMapOvr>
  <p:transition>
    <p:zo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D43F5BD4-4A3F-48D2-8371-28EDA40F90BD}" type="slidenum">
              <a:rPr lang="en-US"/>
              <a:pPr>
                <a:defRPr/>
              </a:pPr>
              <a:t>65</a:t>
            </a:fld>
            <a:endParaRPr lang="en-US"/>
          </a:p>
        </p:txBody>
      </p:sp>
      <p:pic>
        <p:nvPicPr>
          <p:cNvPr id="68611" name="Picture 2" descr="j0238290"/>
          <p:cNvPicPr>
            <a:picLocks noChangeAspect="1" noChangeArrowheads="1"/>
          </p:cNvPicPr>
          <p:nvPr/>
        </p:nvPicPr>
        <p:blipFill>
          <a:blip r:embed="rId2"/>
          <a:srcRect/>
          <a:stretch>
            <a:fillRect/>
          </a:stretch>
        </p:blipFill>
        <p:spPr bwMode="auto">
          <a:xfrm>
            <a:off x="1447800" y="2133600"/>
            <a:ext cx="2944813" cy="3944938"/>
          </a:xfrm>
          <a:prstGeom prst="rect">
            <a:avLst/>
          </a:prstGeom>
          <a:noFill/>
          <a:ln w="9525">
            <a:noFill/>
            <a:miter lim="800000"/>
            <a:headEnd/>
            <a:tailEnd/>
          </a:ln>
        </p:spPr>
      </p:pic>
      <p:pic>
        <p:nvPicPr>
          <p:cNvPr id="68612" name="Picture 3" descr="j0229057"/>
          <p:cNvPicPr>
            <a:picLocks noChangeAspect="1" noChangeArrowheads="1"/>
          </p:cNvPicPr>
          <p:nvPr/>
        </p:nvPicPr>
        <p:blipFill>
          <a:blip r:embed="rId3"/>
          <a:srcRect/>
          <a:stretch>
            <a:fillRect/>
          </a:stretch>
        </p:blipFill>
        <p:spPr bwMode="auto">
          <a:xfrm>
            <a:off x="4495800" y="2670175"/>
            <a:ext cx="4648200" cy="3282950"/>
          </a:xfrm>
          <a:prstGeom prst="rect">
            <a:avLst/>
          </a:prstGeom>
          <a:noFill/>
          <a:ln w="9525">
            <a:noFill/>
            <a:miter lim="800000"/>
            <a:headEnd/>
            <a:tailEnd/>
          </a:ln>
        </p:spPr>
      </p:pic>
      <p:sp>
        <p:nvSpPr>
          <p:cNvPr id="68613" name="Text Box 4"/>
          <p:cNvSpPr txBox="1">
            <a:spLocks noChangeArrowheads="1"/>
          </p:cNvSpPr>
          <p:nvPr/>
        </p:nvSpPr>
        <p:spPr bwMode="auto">
          <a:xfrm>
            <a:off x="1660525" y="450850"/>
            <a:ext cx="5013325" cy="1311275"/>
          </a:xfrm>
          <a:prstGeom prst="rect">
            <a:avLst/>
          </a:prstGeom>
          <a:noFill/>
          <a:ln w="9525">
            <a:noFill/>
            <a:miter lim="800000"/>
            <a:headEnd/>
            <a:tailEnd/>
          </a:ln>
        </p:spPr>
        <p:txBody>
          <a:bodyPr wrap="none">
            <a:spAutoFit/>
          </a:bodyPr>
          <a:lstStyle/>
          <a:p>
            <a:r>
              <a:rPr lang="en-US" sz="4000" b="0"/>
              <a:t>Bercekak pinggang &amp;</a:t>
            </a:r>
          </a:p>
          <a:p>
            <a:r>
              <a:rPr lang="en-US" sz="4000" b="0"/>
              <a:t>Seluk poket? Sopan?</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908FDAF-B3E2-49E9-BA70-43835D1510E8}" type="slidenum">
              <a:rPr lang="en-US"/>
              <a:pPr>
                <a:defRPr/>
              </a:pPr>
              <a:t>66</a:t>
            </a:fld>
            <a:endParaRPr lang="en-US"/>
          </a:p>
        </p:txBody>
      </p:sp>
      <p:sp>
        <p:nvSpPr>
          <p:cNvPr id="107522" name="Rectangle 2"/>
          <p:cNvSpPr>
            <a:spLocks noGrp="1" noChangeArrowheads="1"/>
          </p:cNvSpPr>
          <p:nvPr>
            <p:ph type="title"/>
          </p:nvPr>
        </p:nvSpPr>
        <p:spPr/>
        <p:txBody>
          <a:bodyPr/>
          <a:lstStyle/>
          <a:p>
            <a:pPr eaLnBrk="1" hangingPunct="1">
              <a:defRPr/>
            </a:pPr>
            <a:r>
              <a:rPr lang="en-US" smtClean="0"/>
              <a:t>Bercekak Pinggang</a:t>
            </a:r>
          </a:p>
        </p:txBody>
      </p:sp>
      <p:sp>
        <p:nvSpPr>
          <p:cNvPr id="107523" name="Rectangle 3"/>
          <p:cNvSpPr>
            <a:spLocks noGrp="1" noChangeArrowheads="1"/>
          </p:cNvSpPr>
          <p:nvPr>
            <p:ph type="body" idx="1"/>
          </p:nvPr>
        </p:nvSpPr>
        <p:spPr>
          <a:xfrm>
            <a:off x="914400" y="2057400"/>
            <a:ext cx="8229600" cy="4530725"/>
          </a:xfrm>
        </p:spPr>
        <p:txBody>
          <a:bodyPr/>
          <a:lstStyle/>
          <a:p>
            <a:pPr eaLnBrk="1" hangingPunct="1">
              <a:defRPr/>
            </a:pPr>
            <a:r>
              <a:rPr lang="en-US" smtClean="0"/>
              <a:t>Sedang bersiap sedia</a:t>
            </a:r>
          </a:p>
          <a:p>
            <a:pPr eaLnBrk="1" hangingPunct="1">
              <a:defRPr/>
            </a:pPr>
            <a:r>
              <a:rPr lang="en-US" smtClean="0"/>
              <a:t>Tidak sabar untuk melakukan sesuatu</a:t>
            </a:r>
          </a:p>
          <a:p>
            <a:pPr eaLnBrk="1" hangingPunct="1">
              <a:defRPr/>
            </a:pPr>
            <a:r>
              <a:rPr lang="en-US" smtClean="0"/>
              <a:t>Menunjukkan status: lebih berkuasa</a:t>
            </a:r>
          </a:p>
        </p:txBody>
      </p:sp>
    </p:spTree>
  </p:cSld>
  <p:clrMapOvr>
    <a:masterClrMapping/>
  </p:clrMapOvr>
  <p:transition>
    <p:zo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81E94E39-71F9-42D8-AD87-7609D455A8BC}" type="slidenum">
              <a:rPr lang="en-US"/>
              <a:pPr>
                <a:defRPr/>
              </a:pPr>
              <a:t>67</a:t>
            </a:fld>
            <a:endParaRPr lang="en-US"/>
          </a:p>
        </p:txBody>
      </p:sp>
      <p:pic>
        <p:nvPicPr>
          <p:cNvPr id="70659" name="Picture 2" descr="j0178830"/>
          <p:cNvPicPr>
            <a:picLocks noChangeAspect="1" noChangeArrowheads="1"/>
          </p:cNvPicPr>
          <p:nvPr/>
        </p:nvPicPr>
        <p:blipFill>
          <a:blip r:embed="rId2"/>
          <a:srcRect/>
          <a:stretch>
            <a:fillRect/>
          </a:stretch>
        </p:blipFill>
        <p:spPr bwMode="auto">
          <a:xfrm>
            <a:off x="609600" y="685800"/>
            <a:ext cx="3722688" cy="5638800"/>
          </a:xfrm>
          <a:prstGeom prst="rect">
            <a:avLst/>
          </a:prstGeom>
          <a:noFill/>
          <a:ln w="9525">
            <a:noFill/>
            <a:miter lim="800000"/>
            <a:headEnd/>
            <a:tailEnd/>
          </a:ln>
        </p:spPr>
      </p:pic>
      <p:sp>
        <p:nvSpPr>
          <p:cNvPr id="108547" name="Text Box 3"/>
          <p:cNvSpPr txBox="1">
            <a:spLocks noChangeArrowheads="1"/>
          </p:cNvSpPr>
          <p:nvPr/>
        </p:nvSpPr>
        <p:spPr bwMode="auto">
          <a:xfrm>
            <a:off x="4784725" y="1082675"/>
            <a:ext cx="4310063" cy="2041525"/>
          </a:xfrm>
          <a:prstGeom prst="rect">
            <a:avLst/>
          </a:prstGeom>
          <a:noFill/>
          <a:ln w="9525">
            <a:noFill/>
            <a:miter lim="800000"/>
            <a:headEnd/>
            <a:tailEnd/>
          </a:ln>
        </p:spPr>
        <p:txBody>
          <a:bodyPr wrap="none">
            <a:spAutoFit/>
          </a:bodyPr>
          <a:lstStyle/>
          <a:p>
            <a:r>
              <a:rPr lang="en-US" sz="3200" b="0"/>
              <a:t>Apakah maksud </a:t>
            </a:r>
          </a:p>
          <a:p>
            <a:r>
              <a:rPr lang="en-US" sz="3200" b="0"/>
              <a:t>bahasa tubuh orang</a:t>
            </a:r>
          </a:p>
          <a:p>
            <a:r>
              <a:rPr lang="en-US" sz="3200" b="0"/>
              <a:t>yang bercakap dengan</a:t>
            </a:r>
          </a:p>
          <a:p>
            <a:r>
              <a:rPr lang="en-US" sz="3200" b="0"/>
              <a:t>menutup mulut?</a:t>
            </a:r>
          </a:p>
        </p:txBody>
      </p:sp>
      <p:sp>
        <p:nvSpPr>
          <p:cNvPr id="108548" name="Text Box 4"/>
          <p:cNvSpPr txBox="1">
            <a:spLocks noChangeArrowheads="1"/>
          </p:cNvSpPr>
          <p:nvPr/>
        </p:nvSpPr>
        <p:spPr bwMode="auto">
          <a:xfrm>
            <a:off x="4784725" y="3749675"/>
            <a:ext cx="2913063" cy="1554163"/>
          </a:xfrm>
          <a:prstGeom prst="rect">
            <a:avLst/>
          </a:prstGeom>
          <a:noFill/>
          <a:ln w="9525">
            <a:noFill/>
            <a:miter lim="800000"/>
            <a:headEnd/>
            <a:tailEnd/>
          </a:ln>
        </p:spPr>
        <p:txBody>
          <a:bodyPr wrap="none">
            <a:spAutoFit/>
          </a:bodyPr>
          <a:lstStyle/>
          <a:p>
            <a:r>
              <a:rPr lang="en-US" sz="3200" b="0"/>
              <a:t>Adakah sopan</a:t>
            </a:r>
          </a:p>
          <a:p>
            <a:r>
              <a:rPr lang="en-US" sz="3200" b="0"/>
              <a:t>berbisik dalam </a:t>
            </a:r>
          </a:p>
          <a:p>
            <a:r>
              <a:rPr lang="en-US" sz="3200" b="0"/>
              <a:t>satu majlis?</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8547"/>
                                        </p:tgtEl>
                                        <p:attrNameLst>
                                          <p:attrName>style.visibility</p:attrName>
                                        </p:attrNameLst>
                                      </p:cBhvr>
                                      <p:to>
                                        <p:strVal val="visible"/>
                                      </p:to>
                                    </p:set>
                                    <p:animEffect transition="in" filter="box(out)">
                                      <p:cBhvr>
                                        <p:cTn id="7" dur="500"/>
                                        <p:tgtEl>
                                          <p:spTgt spid="10854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08548"/>
                                        </p:tgtEl>
                                        <p:attrNameLst>
                                          <p:attrName>style.visibility</p:attrName>
                                        </p:attrNameLst>
                                      </p:cBhvr>
                                      <p:to>
                                        <p:strVal val="visible"/>
                                      </p:to>
                                    </p:set>
                                    <p:animEffect transition="in" filter="box(out)">
                                      <p:cBhvr>
                                        <p:cTn id="12" dur="500"/>
                                        <p:tgtEl>
                                          <p:spTgt spid="108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p:bldP spid="10854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058BFE4F-0E13-4D5D-9D50-216ABB159A2D}" type="slidenum">
              <a:rPr lang="en-US"/>
              <a:pPr>
                <a:defRPr/>
              </a:pPr>
              <a:t>68</a:t>
            </a:fld>
            <a:endParaRPr lang="en-US"/>
          </a:p>
        </p:txBody>
      </p:sp>
      <p:pic>
        <p:nvPicPr>
          <p:cNvPr id="71683" name="Picture 2" descr="j0284948"/>
          <p:cNvPicPr>
            <a:picLocks noChangeAspect="1" noChangeArrowheads="1"/>
          </p:cNvPicPr>
          <p:nvPr/>
        </p:nvPicPr>
        <p:blipFill>
          <a:blip r:embed="rId2"/>
          <a:srcRect/>
          <a:stretch>
            <a:fillRect/>
          </a:stretch>
        </p:blipFill>
        <p:spPr bwMode="auto">
          <a:xfrm>
            <a:off x="1066800" y="2538413"/>
            <a:ext cx="5943600" cy="3971925"/>
          </a:xfrm>
          <a:prstGeom prst="rect">
            <a:avLst/>
          </a:prstGeom>
          <a:noFill/>
          <a:ln w="9525">
            <a:noFill/>
            <a:miter lim="800000"/>
            <a:headEnd/>
            <a:tailEnd/>
          </a:ln>
        </p:spPr>
      </p:pic>
      <p:sp>
        <p:nvSpPr>
          <p:cNvPr id="109571" name="Text Box 3"/>
          <p:cNvSpPr txBox="1">
            <a:spLocks noChangeArrowheads="1"/>
          </p:cNvSpPr>
          <p:nvPr/>
        </p:nvSpPr>
        <p:spPr bwMode="auto">
          <a:xfrm>
            <a:off x="974725" y="423863"/>
            <a:ext cx="7245350" cy="1739900"/>
          </a:xfrm>
          <a:prstGeom prst="rect">
            <a:avLst/>
          </a:prstGeom>
          <a:noFill/>
          <a:ln w="9525">
            <a:noFill/>
            <a:miter lim="800000"/>
            <a:headEnd/>
            <a:tailEnd/>
          </a:ln>
        </p:spPr>
        <p:txBody>
          <a:bodyPr wrap="none">
            <a:spAutoFit/>
          </a:bodyPr>
          <a:lstStyle/>
          <a:p>
            <a:r>
              <a:rPr lang="en-US" sz="3600" b="0"/>
              <a:t>Menggigit kuku:  </a:t>
            </a:r>
          </a:p>
          <a:p>
            <a:r>
              <a:rPr lang="en-US" sz="3600" b="0"/>
              <a:t>Apakah maksud bahasa tubuh ini?</a:t>
            </a:r>
          </a:p>
          <a:p>
            <a:r>
              <a:rPr lang="en-US" sz="3600" b="0"/>
              <a:t>Adakah ini perbuatan yang sopan?</a:t>
            </a: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9571"/>
                                        </p:tgtEl>
                                        <p:attrNameLst>
                                          <p:attrName>style.visibility</p:attrName>
                                        </p:attrNameLst>
                                      </p:cBhvr>
                                      <p:to>
                                        <p:strVal val="visible"/>
                                      </p:to>
                                    </p:set>
                                    <p:animEffect transition="in" filter="box(out)">
                                      <p:cBhvr>
                                        <p:cTn id="7" dur="500"/>
                                        <p:tgtEl>
                                          <p:spTgt spid="109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BD663AAC-E684-4B56-9F78-BB83332BE466}" type="slidenum">
              <a:rPr lang="en-US"/>
              <a:pPr>
                <a:defRPr/>
              </a:pPr>
              <a:t>69</a:t>
            </a:fld>
            <a:endParaRPr lang="en-US"/>
          </a:p>
        </p:txBody>
      </p:sp>
      <p:pic>
        <p:nvPicPr>
          <p:cNvPr id="72707" name="Picture 2" descr="j0285128"/>
          <p:cNvPicPr>
            <a:picLocks noChangeAspect="1" noChangeArrowheads="1"/>
          </p:cNvPicPr>
          <p:nvPr/>
        </p:nvPicPr>
        <p:blipFill>
          <a:blip r:embed="rId2"/>
          <a:srcRect/>
          <a:stretch>
            <a:fillRect/>
          </a:stretch>
        </p:blipFill>
        <p:spPr bwMode="auto">
          <a:xfrm>
            <a:off x="611188" y="1676400"/>
            <a:ext cx="3192462" cy="4800600"/>
          </a:xfrm>
          <a:prstGeom prst="rect">
            <a:avLst/>
          </a:prstGeom>
          <a:noFill/>
          <a:ln w="9525">
            <a:noFill/>
            <a:miter lim="800000"/>
            <a:headEnd/>
            <a:tailEnd/>
          </a:ln>
        </p:spPr>
      </p:pic>
      <p:pic>
        <p:nvPicPr>
          <p:cNvPr id="72708" name="Picture 3" descr="j0202146"/>
          <p:cNvPicPr>
            <a:picLocks noChangeAspect="1" noChangeArrowheads="1"/>
          </p:cNvPicPr>
          <p:nvPr/>
        </p:nvPicPr>
        <p:blipFill>
          <a:blip r:embed="rId3"/>
          <a:srcRect/>
          <a:stretch>
            <a:fillRect/>
          </a:stretch>
        </p:blipFill>
        <p:spPr bwMode="auto">
          <a:xfrm>
            <a:off x="4267200" y="4038600"/>
            <a:ext cx="3657600" cy="2438400"/>
          </a:xfrm>
          <a:prstGeom prst="rect">
            <a:avLst/>
          </a:prstGeom>
          <a:noFill/>
          <a:ln w="9525">
            <a:noFill/>
            <a:miter lim="800000"/>
            <a:headEnd/>
            <a:tailEnd/>
          </a:ln>
        </p:spPr>
      </p:pic>
      <p:sp>
        <p:nvSpPr>
          <p:cNvPr id="72709" name="Text Box 4"/>
          <p:cNvSpPr txBox="1">
            <a:spLocks noChangeArrowheads="1"/>
          </p:cNvSpPr>
          <p:nvPr/>
        </p:nvSpPr>
        <p:spPr bwMode="auto">
          <a:xfrm>
            <a:off x="1812925" y="320675"/>
            <a:ext cx="7243763" cy="3016250"/>
          </a:xfrm>
          <a:prstGeom prst="rect">
            <a:avLst/>
          </a:prstGeom>
          <a:noFill/>
          <a:ln w="9525">
            <a:noFill/>
            <a:miter lim="800000"/>
            <a:headEnd/>
            <a:tailEnd/>
          </a:ln>
        </p:spPr>
        <p:txBody>
          <a:bodyPr wrap="none">
            <a:spAutoFit/>
          </a:bodyPr>
          <a:lstStyle/>
          <a:p>
            <a:r>
              <a:rPr lang="en-US" sz="3200" b="0"/>
              <a:t>Sesuaikan bahasa tubuh kita sekiranya</a:t>
            </a:r>
          </a:p>
          <a:p>
            <a:r>
              <a:rPr lang="en-US" sz="3200" b="0"/>
              <a:t>Orang yang dilawan bercakap</a:t>
            </a:r>
          </a:p>
          <a:p>
            <a:r>
              <a:rPr lang="en-US" sz="3200" b="0"/>
              <a:t>                    menunjukkan bahasa</a:t>
            </a:r>
          </a:p>
          <a:p>
            <a:r>
              <a:rPr lang="en-US" sz="3200" b="0"/>
              <a:t>                    tubuh yang positif.</a:t>
            </a:r>
          </a:p>
          <a:p>
            <a:r>
              <a:rPr lang="en-US" sz="3200" b="0"/>
              <a:t>                    Releks, mesra dan</a:t>
            </a:r>
          </a:p>
          <a:p>
            <a:r>
              <a:rPr lang="en-US" sz="3200" b="0"/>
              <a:t>                    terbuka </a:t>
            </a:r>
          </a:p>
        </p:txBody>
      </p:sp>
    </p:spTree>
  </p:cSld>
  <p:clrMapOvr>
    <a:masterClrMapping/>
  </p:clrMapOvr>
  <p:transition>
    <p:cover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5FE588A7-1DC3-4DC5-91EA-9208A4BC61E6}" type="slidenum">
              <a:rPr lang="en-US"/>
              <a:pPr>
                <a:defRPr/>
              </a:pPr>
              <a:t>7</a:t>
            </a:fld>
            <a:endParaRPr lang="en-US"/>
          </a:p>
        </p:txBody>
      </p:sp>
      <p:sp>
        <p:nvSpPr>
          <p:cNvPr id="30722" name="Rectangle 2"/>
          <p:cNvSpPr>
            <a:spLocks noGrp="1" noChangeArrowheads="1"/>
          </p:cNvSpPr>
          <p:nvPr>
            <p:ph type="body" idx="1"/>
          </p:nvPr>
        </p:nvSpPr>
        <p:spPr>
          <a:xfrm>
            <a:off x="457200" y="1905000"/>
            <a:ext cx="8229600" cy="2819400"/>
          </a:xfrm>
        </p:spPr>
        <p:txBody>
          <a:bodyPr/>
          <a:lstStyle/>
          <a:p>
            <a:pPr eaLnBrk="1" hangingPunct="1">
              <a:lnSpc>
                <a:spcPct val="80000"/>
              </a:lnSpc>
              <a:buFont typeface="Wingdings" pitchFamily="2" charset="2"/>
              <a:buNone/>
              <a:defRPr/>
            </a:pPr>
            <a:r>
              <a:rPr lang="en-US" sz="2800" smtClean="0"/>
              <a:t>	</a:t>
            </a:r>
            <a:r>
              <a:rPr lang="en-US" sz="4400" b="1" smtClean="0"/>
              <a:t>Dalam kesantunan berbahasa, bahasa Melayu mempunyai sistem sapaan dan panggilan yang tersendiri.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0722">
                                            <p:txEl>
                                              <p:pRg st="0" end="0"/>
                                            </p:txEl>
                                          </p:spTgt>
                                        </p:tgtEl>
                                        <p:attrNameLst>
                                          <p:attrName>ppt_x</p:attrName>
                                        </p:attrNameLst>
                                      </p:cBhvr>
                                    </p:anim>
                                    <p:anim from="0" to="-1.0" calcmode="lin" valueType="num">
                                      <p:cBhvr>
                                        <p:cTn id="8" dur="200" decel="50000" autoRev="1" fill="hold">
                                          <p:stCondLst>
                                            <p:cond delay="600"/>
                                          </p:stCondLst>
                                        </p:cTn>
                                        <p:tgtEl>
                                          <p:spTgt spid="30722">
                                            <p:txEl>
                                              <p:pRg st="0" end="0"/>
                                            </p:txEl>
                                          </p:spTgt>
                                        </p:tgtEl>
                                        <p:attrNameLst>
                                          <p:attrName>xshear</p:attrName>
                                        </p:attrNameLst>
                                      </p:cBhvr>
                                    </p:anim>
                                    <p:animScale>
                                      <p:cBhvr>
                                        <p:cTn id="9" dur="200" decel="100000" autoRev="1" fill="hold">
                                          <p:stCondLst>
                                            <p:cond delay="600"/>
                                          </p:stCondLst>
                                        </p:cTn>
                                        <p:tgtEl>
                                          <p:spTgt spid="30722">
                                            <p:txEl>
                                              <p:pRg st="0" end="0"/>
                                            </p:txEl>
                                          </p:spTgt>
                                        </p:tgtEl>
                                      </p:cBhvr>
                                      <p:from x="100000" y="100000"/>
                                      <p:to x="80000" y="100000"/>
                                    </p:animScale>
                                    <p:anim by="(#ppt_h/3+#ppt_w*0.1)" calcmode="lin" valueType="num">
                                      <p:cBhvr additive="sum">
                                        <p:cTn id="10" dur="200" decel="100000" autoRev="1" fill="hold">
                                          <p:stCondLst>
                                            <p:cond delay="600"/>
                                          </p:stCondLst>
                                        </p:cTn>
                                        <p:tgtEl>
                                          <p:spTgt spid="30722">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8C887E0-29D4-4457-9921-92DB0668A562}" type="slidenum">
              <a:rPr lang="en-US"/>
              <a:pPr>
                <a:defRPr/>
              </a:pPr>
              <a:t>70</a:t>
            </a:fld>
            <a:endParaRPr lang="en-US"/>
          </a:p>
        </p:txBody>
      </p:sp>
      <p:sp>
        <p:nvSpPr>
          <p:cNvPr id="111618" name="Rectangle 2"/>
          <p:cNvSpPr>
            <a:spLocks noGrp="1" noChangeArrowheads="1"/>
          </p:cNvSpPr>
          <p:nvPr>
            <p:ph type="title"/>
          </p:nvPr>
        </p:nvSpPr>
        <p:spPr/>
        <p:txBody>
          <a:bodyPr/>
          <a:lstStyle/>
          <a:p>
            <a:pPr eaLnBrk="1" hangingPunct="1">
              <a:defRPr/>
            </a:pPr>
            <a:r>
              <a:rPr lang="en-US" sz="4000" smtClean="0"/>
              <a:t>Bincangkan maksud bahasa tubuh;</a:t>
            </a:r>
          </a:p>
        </p:txBody>
      </p:sp>
      <p:sp>
        <p:nvSpPr>
          <p:cNvPr id="111619" name="Rectangle 3"/>
          <p:cNvSpPr>
            <a:spLocks noGrp="1" noChangeArrowheads="1"/>
          </p:cNvSpPr>
          <p:nvPr>
            <p:ph type="body" idx="1"/>
          </p:nvPr>
        </p:nvSpPr>
        <p:spPr/>
        <p:txBody>
          <a:bodyPr/>
          <a:lstStyle/>
          <a:p>
            <a:pPr eaLnBrk="1" hangingPunct="1">
              <a:defRPr/>
            </a:pPr>
            <a:r>
              <a:rPr lang="en-US" smtClean="0"/>
              <a:t>Mata bergerak-gerak memerhati ke arah lain semasa berkomunikasi</a:t>
            </a:r>
          </a:p>
          <a:p>
            <a:pPr eaLnBrk="1" hangingPunct="1">
              <a:defRPr/>
            </a:pPr>
            <a:r>
              <a:rPr lang="en-US" smtClean="0"/>
              <a:t>Dahi berkerut</a:t>
            </a:r>
          </a:p>
          <a:p>
            <a:pPr eaLnBrk="1" hangingPunct="1">
              <a:defRPr/>
            </a:pPr>
            <a:r>
              <a:rPr lang="en-US" smtClean="0"/>
              <a:t>Tunduk dan meramas-ramas tangan</a:t>
            </a:r>
          </a:p>
          <a:p>
            <a:pPr eaLnBrk="1" hangingPunct="1">
              <a:defRPr/>
            </a:pPr>
            <a:r>
              <a:rPr lang="en-US" smtClean="0"/>
              <a:t>Bercekak pinggang, lambat menjawab, kalau kita duduk dia berdiri</a:t>
            </a:r>
          </a:p>
          <a:p>
            <a:pPr eaLnBrk="1" hangingPunct="1">
              <a:defRPr/>
            </a:pPr>
            <a:r>
              <a:rPr lang="en-US" smtClean="0"/>
              <a:t>Duduk dihujung kerusi</a:t>
            </a:r>
          </a:p>
          <a:p>
            <a:pPr eaLnBrk="1" hangingPunct="1">
              <a:defRPr/>
            </a:pPr>
            <a:r>
              <a:rPr lang="en-US" smtClean="0"/>
              <a:t>Mengurut dagu, jari menyentuh hujung alis</a:t>
            </a:r>
          </a:p>
        </p:txBody>
      </p:sp>
    </p:spTree>
  </p:cSld>
  <p:clrMapOvr>
    <a:masterClrMapping/>
  </p:clrMapOvr>
  <p:transition>
    <p:zo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D727191-FFE7-49A9-8403-9DE95D2E7708}" type="slidenum">
              <a:rPr lang="en-US"/>
              <a:pPr>
                <a:defRPr/>
              </a:pPr>
              <a:t>71</a:t>
            </a:fld>
            <a:endParaRPr lang="en-US"/>
          </a:p>
        </p:txBody>
      </p:sp>
      <p:sp>
        <p:nvSpPr>
          <p:cNvPr id="112642" name="Rectangle 2"/>
          <p:cNvSpPr>
            <a:spLocks noGrp="1" noChangeArrowheads="1"/>
          </p:cNvSpPr>
          <p:nvPr>
            <p:ph type="title"/>
          </p:nvPr>
        </p:nvSpPr>
        <p:spPr/>
        <p:txBody>
          <a:bodyPr/>
          <a:lstStyle/>
          <a:p>
            <a:pPr eaLnBrk="1" hangingPunct="1">
              <a:defRPr/>
            </a:pPr>
            <a:r>
              <a:rPr lang="en-US" smtClean="0"/>
              <a:t>Bincangkan</a:t>
            </a:r>
          </a:p>
        </p:txBody>
      </p:sp>
      <p:sp>
        <p:nvSpPr>
          <p:cNvPr id="112643" name="Rectangle 3"/>
          <p:cNvSpPr>
            <a:spLocks noGrp="1" noChangeArrowheads="1"/>
          </p:cNvSpPr>
          <p:nvPr>
            <p:ph type="body" idx="1"/>
          </p:nvPr>
        </p:nvSpPr>
        <p:spPr/>
        <p:txBody>
          <a:bodyPr/>
          <a:lstStyle/>
          <a:p>
            <a:pPr eaLnBrk="1" hangingPunct="1">
              <a:defRPr/>
            </a:pPr>
            <a:r>
              <a:rPr lang="en-US" smtClean="0"/>
              <a:t>Bahasa tubuh orang yang tidak setuju dengan percakapan kita</a:t>
            </a:r>
          </a:p>
          <a:p>
            <a:pPr eaLnBrk="1" hangingPunct="1">
              <a:defRPr/>
            </a:pPr>
            <a:r>
              <a:rPr lang="en-US" smtClean="0"/>
              <a:t>Bahasa tubuh orang yang sudah bosan</a:t>
            </a:r>
          </a:p>
          <a:p>
            <a:pPr eaLnBrk="1" hangingPunct="1">
              <a:defRPr/>
            </a:pPr>
            <a:r>
              <a:rPr lang="en-US" smtClean="0"/>
              <a:t>Bahasa badan orang yang tidak jujur</a:t>
            </a:r>
          </a:p>
          <a:p>
            <a:pPr eaLnBrk="1" hangingPunct="1">
              <a:defRPr/>
            </a:pPr>
            <a:r>
              <a:rPr lang="en-US" smtClean="0"/>
              <a:t>Bahasa badan orang yang berasa serba salah, takut membuat keputusan dan cuba menunda sesuatu</a:t>
            </a:r>
          </a:p>
        </p:txBody>
      </p:sp>
    </p:spTree>
  </p:cSld>
  <p:clrMapOvr>
    <a:masterClrMapping/>
  </p:clrMapOvr>
  <p:transition>
    <p:zo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0EC7517-06CF-48ED-BCD3-A1DF7453AB6C}" type="slidenum">
              <a:rPr lang="en-US"/>
              <a:pPr>
                <a:defRPr/>
              </a:pPr>
              <a:t>72</a:t>
            </a:fld>
            <a:endParaRPr lang="en-US"/>
          </a:p>
        </p:txBody>
      </p:sp>
      <p:sp>
        <p:nvSpPr>
          <p:cNvPr id="113666" name="Rectangle 2"/>
          <p:cNvSpPr>
            <a:spLocks noGrp="1" noChangeArrowheads="1"/>
          </p:cNvSpPr>
          <p:nvPr>
            <p:ph type="title"/>
          </p:nvPr>
        </p:nvSpPr>
        <p:spPr/>
        <p:txBody>
          <a:bodyPr/>
          <a:lstStyle/>
          <a:p>
            <a:pPr eaLnBrk="1" hangingPunct="1">
              <a:defRPr/>
            </a:pPr>
            <a:r>
              <a:rPr lang="en-US" smtClean="0">
                <a:solidFill>
                  <a:srgbClr val="FFFF00"/>
                </a:solidFill>
              </a:rPr>
              <a:t>TUGASAN</a:t>
            </a:r>
          </a:p>
        </p:txBody>
      </p:sp>
      <p:sp>
        <p:nvSpPr>
          <p:cNvPr id="113667" name="Rectangle 3"/>
          <p:cNvSpPr>
            <a:spLocks noGrp="1" noChangeArrowheads="1"/>
          </p:cNvSpPr>
          <p:nvPr>
            <p:ph type="body" idx="1"/>
          </p:nvPr>
        </p:nvSpPr>
        <p:spPr>
          <a:xfrm>
            <a:off x="457200" y="2057400"/>
            <a:ext cx="8229600" cy="4530725"/>
          </a:xfrm>
        </p:spPr>
        <p:txBody>
          <a:bodyPr/>
          <a:lstStyle/>
          <a:p>
            <a:pPr marL="609600" indent="-609600" algn="ctr" eaLnBrk="1" hangingPunct="1">
              <a:buFont typeface="Wingdings" pitchFamily="2" charset="2"/>
              <a:buAutoNum type="arabicPeriod"/>
              <a:defRPr/>
            </a:pPr>
            <a:r>
              <a:rPr lang="en-US" sz="3600" smtClean="0"/>
              <a:t>Nyatakan ciri-ciri bahasa tubuh seseorang yang positif terhadap kita</a:t>
            </a:r>
          </a:p>
          <a:p>
            <a:pPr marL="609600" indent="-609600" algn="ctr" eaLnBrk="1" hangingPunct="1">
              <a:buFont typeface="Wingdings" pitchFamily="2" charset="2"/>
              <a:buAutoNum type="arabicPeriod"/>
              <a:defRPr/>
            </a:pPr>
            <a:endParaRPr lang="en-US" sz="3600" smtClean="0"/>
          </a:p>
          <a:p>
            <a:pPr marL="609600" indent="-609600" algn="ctr" eaLnBrk="1" hangingPunct="1">
              <a:buFont typeface="Wingdings" pitchFamily="2" charset="2"/>
              <a:buAutoNum type="arabicPeriod"/>
              <a:defRPr/>
            </a:pPr>
            <a:r>
              <a:rPr lang="en-US" sz="3600" smtClean="0"/>
              <a:t>Yang manakah lebih penting antara komunikasi lisan, gerakan tangan, dan mimik muka? Beri alasan anda.</a:t>
            </a:r>
          </a:p>
        </p:txBody>
      </p:sp>
    </p:spTree>
  </p:cSld>
  <p:clrMapOvr>
    <a:masterClrMapping/>
  </p:clrMapOvr>
  <p:transition>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E93BA333-C8A6-4374-AA37-6F974069E487}" type="slidenum">
              <a:rPr lang="en-US"/>
              <a:pPr>
                <a:defRPr/>
              </a:pPr>
              <a:t>8</a:t>
            </a:fld>
            <a:endParaRPr lang="en-US"/>
          </a:p>
        </p:txBody>
      </p:sp>
      <p:sp>
        <p:nvSpPr>
          <p:cNvPr id="31746" name="Rectangle 2"/>
          <p:cNvSpPr>
            <a:spLocks noGrp="1" noChangeArrowheads="1"/>
          </p:cNvSpPr>
          <p:nvPr>
            <p:ph type="body" idx="1"/>
          </p:nvPr>
        </p:nvSpPr>
        <p:spPr>
          <a:xfrm>
            <a:off x="457200" y="1905000"/>
            <a:ext cx="8229600" cy="2819400"/>
          </a:xfrm>
        </p:spPr>
        <p:txBody>
          <a:bodyPr/>
          <a:lstStyle/>
          <a:p>
            <a:pPr eaLnBrk="1" hangingPunct="1">
              <a:lnSpc>
                <a:spcPct val="80000"/>
              </a:lnSpc>
              <a:buFont typeface="Wingdings" pitchFamily="2" charset="2"/>
              <a:buNone/>
              <a:defRPr/>
            </a:pPr>
            <a:r>
              <a:rPr lang="en-US" sz="2800" smtClean="0"/>
              <a:t>	</a:t>
            </a:r>
            <a:r>
              <a:rPr lang="fi-FI" sz="4400" b="1" smtClean="0"/>
              <a:t>Sistem sapaan dan panggilan ini melibatkan penggabungan gelaran, rujukan hormat dan ganti nama.</a:t>
            </a:r>
            <a:r>
              <a:rPr lang="en-US" sz="4400" b="1"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1746">
                                            <p:txEl>
                                              <p:pRg st="0" end="0"/>
                                            </p:txEl>
                                          </p:spTgt>
                                        </p:tgtEl>
                                        <p:attrNameLst>
                                          <p:attrName>ppt_x</p:attrName>
                                        </p:attrNameLst>
                                      </p:cBhvr>
                                    </p:anim>
                                    <p:anim from="0" to="-1.0" calcmode="lin" valueType="num">
                                      <p:cBhvr>
                                        <p:cTn id="8" dur="200" decel="50000" autoRev="1" fill="hold">
                                          <p:stCondLst>
                                            <p:cond delay="600"/>
                                          </p:stCondLst>
                                        </p:cTn>
                                        <p:tgtEl>
                                          <p:spTgt spid="31746">
                                            <p:txEl>
                                              <p:pRg st="0" end="0"/>
                                            </p:txEl>
                                          </p:spTgt>
                                        </p:tgtEl>
                                        <p:attrNameLst>
                                          <p:attrName>xshear</p:attrName>
                                        </p:attrNameLst>
                                      </p:cBhvr>
                                    </p:anim>
                                    <p:animScale>
                                      <p:cBhvr>
                                        <p:cTn id="9" dur="200" decel="100000" autoRev="1" fill="hold">
                                          <p:stCondLst>
                                            <p:cond delay="600"/>
                                          </p:stCondLst>
                                        </p:cTn>
                                        <p:tgtEl>
                                          <p:spTgt spid="31746">
                                            <p:txEl>
                                              <p:pRg st="0" end="0"/>
                                            </p:txEl>
                                          </p:spTgt>
                                        </p:tgtEl>
                                      </p:cBhvr>
                                      <p:from x="100000" y="100000"/>
                                      <p:to x="80000" y="100000"/>
                                    </p:animScale>
                                    <p:anim by="(#ppt_h/3+#ppt_w*0.1)" calcmode="lin" valueType="num">
                                      <p:cBhvr additive="sum">
                                        <p:cTn id="10" dur="200" decel="100000" autoRev="1" fill="hold">
                                          <p:stCondLst>
                                            <p:cond delay="600"/>
                                          </p:stCondLst>
                                        </p:cTn>
                                        <p:tgtEl>
                                          <p:spTgt spid="31746">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2CA75D33-5EE6-41E3-8A39-9B9486476DFA}" type="slidenum">
              <a:rPr lang="en-US"/>
              <a:pPr>
                <a:defRPr/>
              </a:pPr>
              <a:t>9</a:t>
            </a:fld>
            <a:endParaRPr lang="en-US"/>
          </a:p>
        </p:txBody>
      </p:sp>
      <p:sp>
        <p:nvSpPr>
          <p:cNvPr id="32770" name="Rectangle 2"/>
          <p:cNvSpPr>
            <a:spLocks noGrp="1" noChangeArrowheads="1"/>
          </p:cNvSpPr>
          <p:nvPr>
            <p:ph type="body" idx="1"/>
          </p:nvPr>
        </p:nvSpPr>
        <p:spPr>
          <a:xfrm>
            <a:off x="457200" y="1143000"/>
            <a:ext cx="8229600" cy="4419600"/>
          </a:xfrm>
        </p:spPr>
        <p:txBody>
          <a:bodyPr/>
          <a:lstStyle/>
          <a:p>
            <a:pPr eaLnBrk="1" hangingPunct="1">
              <a:lnSpc>
                <a:spcPct val="80000"/>
              </a:lnSpc>
              <a:buFont typeface="Wingdings" pitchFamily="2" charset="2"/>
              <a:buNone/>
              <a:defRPr/>
            </a:pPr>
            <a:r>
              <a:rPr lang="en-US" sz="2800" smtClean="0"/>
              <a:t>	</a:t>
            </a:r>
            <a:r>
              <a:rPr lang="en-US" sz="4400" smtClean="0"/>
              <a:t>Kesantunan berbahasa mempunyai ciri-ciri yang tertentu. Penggunaan kosa kata dan ganti nama diberi perhatian khusus agar sesuai dengan kedudukan, pangkat, umur dan keakraban hubungan.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32770">
                                            <p:txEl>
                                              <p:pRg st="0" end="0"/>
                                            </p:txEl>
                                          </p:spTgt>
                                        </p:tgtEl>
                                        <p:attrNameLst>
                                          <p:attrName>ppt_x</p:attrName>
                                        </p:attrNameLst>
                                      </p:cBhvr>
                                    </p:anim>
                                    <p:anim from="0" to="-1.0" calcmode="lin" valueType="num">
                                      <p:cBhvr>
                                        <p:cTn id="8" dur="200" decel="50000" autoRev="1" fill="hold">
                                          <p:stCondLst>
                                            <p:cond delay="600"/>
                                          </p:stCondLst>
                                        </p:cTn>
                                        <p:tgtEl>
                                          <p:spTgt spid="32770">
                                            <p:txEl>
                                              <p:pRg st="0" end="0"/>
                                            </p:txEl>
                                          </p:spTgt>
                                        </p:tgtEl>
                                        <p:attrNameLst>
                                          <p:attrName>xshear</p:attrName>
                                        </p:attrNameLst>
                                      </p:cBhvr>
                                    </p:anim>
                                    <p:animScale>
                                      <p:cBhvr>
                                        <p:cTn id="9" dur="200" decel="100000" autoRev="1" fill="hold">
                                          <p:stCondLst>
                                            <p:cond delay="600"/>
                                          </p:stCondLst>
                                        </p:cTn>
                                        <p:tgtEl>
                                          <p:spTgt spid="32770">
                                            <p:txEl>
                                              <p:pRg st="0" end="0"/>
                                            </p:txEl>
                                          </p:spTgt>
                                        </p:tgtEl>
                                      </p:cBhvr>
                                      <p:from x="100000" y="100000"/>
                                      <p:to x="80000" y="100000"/>
                                    </p:animScale>
                                    <p:anim by="(#ppt_h/3+#ppt_w*0.1)" calcmode="lin" valueType="num">
                                      <p:cBhvr additive="sum">
                                        <p:cTn id="10" dur="200" decel="100000" autoRev="1" fill="hold">
                                          <p:stCondLst>
                                            <p:cond delay="600"/>
                                          </p:stCondLst>
                                        </p:cTn>
                                        <p:tgtEl>
                                          <p:spTgt spid="32770">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204</TotalTime>
  <Words>1079</Words>
  <Application>Microsoft PowerPoint</Application>
  <PresentationFormat>On-screen Show (4:3)</PresentationFormat>
  <Paragraphs>371</Paragraphs>
  <Slides>72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72</vt:i4>
      </vt:variant>
    </vt:vector>
  </HeadingPairs>
  <TitlesOfParts>
    <vt:vector size="75" baseType="lpstr">
      <vt:lpstr>Arial</vt:lpstr>
      <vt:lpstr>Wingdings</vt:lpstr>
      <vt:lpstr>Beam</vt:lpstr>
      <vt:lpstr>KESANTUNAN BERBAHASA</vt:lpstr>
      <vt:lpstr>Slide 2</vt:lpstr>
      <vt:lpstr>Slide 3</vt:lpstr>
      <vt:lpstr>KESANTUNAN BERBAHASA</vt:lpstr>
      <vt:lpstr>Slide 5</vt:lpstr>
      <vt:lpstr>Slide 6</vt:lpstr>
      <vt:lpstr>Slide 7</vt:lpstr>
      <vt:lpstr>Slide 8</vt:lpstr>
      <vt:lpstr>Slide 9</vt:lpstr>
      <vt:lpstr>Kesantunan Berbahasa Merangkumi:</vt:lpstr>
      <vt:lpstr>Slide 11</vt:lpstr>
      <vt:lpstr>Slide 12</vt:lpstr>
      <vt:lpstr>Slide 13</vt:lpstr>
      <vt:lpstr>Slide 14</vt:lpstr>
      <vt:lpstr>Slide 15</vt:lpstr>
      <vt:lpstr>Slide 16</vt:lpstr>
      <vt:lpstr>Slide 17</vt:lpstr>
      <vt:lpstr>Slide 18</vt:lpstr>
      <vt:lpstr>Slide 19</vt:lpstr>
      <vt:lpstr>Slide 20</vt:lpstr>
      <vt:lpstr>1. Kata ganti diri dan sapaan dalam keluarga</vt:lpstr>
      <vt:lpstr>2. KATA GANTI DIRI &amp; SAPAAN DALAM MASYARAKAT</vt:lpstr>
      <vt:lpstr>KATA GANTI DIRI &amp; SAPAAN BERDASARKAN UMUR</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ISYARAT GERAKAN TANGAN</vt:lpstr>
      <vt:lpstr>EMBLEMS</vt:lpstr>
      <vt:lpstr>Apakah maksud EMBLEMS ini?</vt:lpstr>
      <vt:lpstr>Emblems ini?</vt:lpstr>
      <vt:lpstr>Mimik Muka</vt:lpstr>
      <vt:lpstr>Slide 50</vt:lpstr>
      <vt:lpstr>Bila kita mesti mengubah sikap atau menukar tajuk perbualan</vt:lpstr>
      <vt:lpstr>Bila kita patut berhenti bercakap</vt:lpstr>
      <vt:lpstr>Bila kita patut membuat sesuatu yang lain sama sekali</vt:lpstr>
      <vt:lpstr>Bahasa tubuh juga menunjukkan kesopanan / kesantunan seseorang</vt:lpstr>
      <vt:lpstr>Slide 55</vt:lpstr>
      <vt:lpstr>Apakah tindakan anda apabila anda mendapati mimik muka orang yang dilawan bercakap begini? Beri alasannya.</vt:lpstr>
      <vt:lpstr>Bagaimana kalau begini?</vt:lpstr>
      <vt:lpstr>Begini?</vt:lpstr>
      <vt:lpstr>Begini?</vt:lpstr>
      <vt:lpstr>Yang ini?</vt:lpstr>
      <vt:lpstr>Begini pula?</vt:lpstr>
      <vt:lpstr>Yang ini?</vt:lpstr>
      <vt:lpstr>Slide 63</vt:lpstr>
      <vt:lpstr>Berpeluk Tubuh dan Bersilang Kaki</vt:lpstr>
      <vt:lpstr>Slide 65</vt:lpstr>
      <vt:lpstr>Bercekak Pinggang</vt:lpstr>
      <vt:lpstr>Slide 67</vt:lpstr>
      <vt:lpstr>Slide 68</vt:lpstr>
      <vt:lpstr>Slide 69</vt:lpstr>
      <vt:lpstr>Bincangkan maksud bahasa tubuh;</vt:lpstr>
      <vt:lpstr>Bincangkan</vt:lpstr>
      <vt:lpstr>TUGASAN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KESANTUNAN BERBAHASA</dc:title>
  <dc:creator>user</dc:creator>
  <cp:lastModifiedBy>Pusat Komputer</cp:lastModifiedBy>
  <cp:revision>19</cp:revision>
  <dcterms:created xsi:type="dcterms:W3CDTF">2006-05-02T13:38:37Z</dcterms:created>
  <dcterms:modified xsi:type="dcterms:W3CDTF">2011-03-08T05:28:25Z</dcterms:modified>
</cp:coreProperties>
</file>